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8" r:id="rId12"/>
    <p:sldId id="267" r:id="rId13"/>
    <p:sldId id="264" r:id="rId14"/>
    <p:sldId id="282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9" r:id="rId24"/>
    <p:sldId id="281" r:id="rId25"/>
    <p:sldId id="280" r:id="rId26"/>
    <p:sldId id="277" r:id="rId27"/>
    <p:sldId id="269" r:id="rId2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DBE7894-9470-4694-BB14-52F7CEB35411}" v="2" dt="2026-11-03T12:54:08.1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0" d="100"/>
          <a:sy n="60" d="100"/>
        </p:scale>
        <p:origin x="81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n Kuhrt" userId="71888b5d-3973-49b9-9f72-f16267c69280" providerId="ADAL" clId="{E157D72E-CE76-4BD6-8559-ACF4149D1585}"/>
    <pc:docChg chg="custSel addSld delSld modSld sldOrd">
      <pc:chgData name="Jon Kuhrt" userId="71888b5d-3973-49b9-9f72-f16267c69280" providerId="ADAL" clId="{E157D72E-CE76-4BD6-8559-ACF4149D1585}" dt="2026-11-03T12:57:15.567" v="412" actId="20577"/>
      <pc:docMkLst>
        <pc:docMk/>
      </pc:docMkLst>
      <pc:sldChg chg="addSp modSp mod">
        <pc:chgData name="Jon Kuhrt" userId="71888b5d-3973-49b9-9f72-f16267c69280" providerId="ADAL" clId="{E157D72E-CE76-4BD6-8559-ACF4149D1585}" dt="2026-11-03T12:53:16.690" v="193" actId="14100"/>
        <pc:sldMkLst>
          <pc:docMk/>
          <pc:sldMk cId="0" sldId="256"/>
        </pc:sldMkLst>
        <pc:spChg chg="mod">
          <ac:chgData name="Jon Kuhrt" userId="71888b5d-3973-49b9-9f72-f16267c69280" providerId="ADAL" clId="{E157D72E-CE76-4BD6-8559-ACF4149D1585}" dt="2026-11-03T12:53:03.399" v="190" actId="1076"/>
          <ac:spMkLst>
            <pc:docMk/>
            <pc:sldMk cId="0" sldId="256"/>
            <ac:spMk id="3" creationId="{00000000-0000-0000-0000-000000000000}"/>
          </ac:spMkLst>
        </pc:spChg>
        <pc:picChg chg="add mod">
          <ac:chgData name="Jon Kuhrt" userId="71888b5d-3973-49b9-9f72-f16267c69280" providerId="ADAL" clId="{E157D72E-CE76-4BD6-8559-ACF4149D1585}" dt="2026-11-03T12:53:16.690" v="193" actId="14100"/>
          <ac:picMkLst>
            <pc:docMk/>
            <pc:sldMk cId="0" sldId="256"/>
            <ac:picMk id="6" creationId="{01E1974F-0260-69BC-72E9-275FB17CE4B0}"/>
          </ac:picMkLst>
        </pc:picChg>
      </pc:sldChg>
      <pc:sldChg chg="modSp mod">
        <pc:chgData name="Jon Kuhrt" userId="71888b5d-3973-49b9-9f72-f16267c69280" providerId="ADAL" clId="{E157D72E-CE76-4BD6-8559-ACF4149D1585}" dt="2026-10-28T18:02:05.829" v="8" actId="20577"/>
        <pc:sldMkLst>
          <pc:docMk/>
          <pc:sldMk cId="0" sldId="257"/>
        </pc:sldMkLst>
        <pc:spChg chg="mod">
          <ac:chgData name="Jon Kuhrt" userId="71888b5d-3973-49b9-9f72-f16267c69280" providerId="ADAL" clId="{E157D72E-CE76-4BD6-8559-ACF4149D1585}" dt="2026-10-28T18:02:05.829" v="8" actId="20577"/>
          <ac:spMkLst>
            <pc:docMk/>
            <pc:sldMk cId="0" sldId="257"/>
            <ac:spMk id="3" creationId="{00000000-0000-0000-0000-000000000000}"/>
          </ac:spMkLst>
        </pc:spChg>
      </pc:sldChg>
      <pc:sldChg chg="modSp mod">
        <pc:chgData name="Jon Kuhrt" userId="71888b5d-3973-49b9-9f72-f16267c69280" providerId="ADAL" clId="{E157D72E-CE76-4BD6-8559-ACF4149D1585}" dt="2026-11-03T12:57:15.567" v="412" actId="20577"/>
        <pc:sldMkLst>
          <pc:docMk/>
          <pc:sldMk cId="0" sldId="269"/>
        </pc:sldMkLst>
        <pc:spChg chg="mod">
          <ac:chgData name="Jon Kuhrt" userId="71888b5d-3973-49b9-9f72-f16267c69280" providerId="ADAL" clId="{E157D72E-CE76-4BD6-8559-ACF4149D1585}" dt="2026-11-03T12:56:08.231" v="372" actId="14100"/>
          <ac:spMkLst>
            <pc:docMk/>
            <pc:sldMk cId="0" sldId="269"/>
            <ac:spMk id="3" creationId="{00000000-0000-0000-0000-000000000000}"/>
          </ac:spMkLst>
        </pc:spChg>
        <pc:spChg chg="mod">
          <ac:chgData name="Jon Kuhrt" userId="71888b5d-3973-49b9-9f72-f16267c69280" providerId="ADAL" clId="{E157D72E-CE76-4BD6-8559-ACF4149D1585}" dt="2026-11-03T12:57:15.567" v="412" actId="20577"/>
          <ac:spMkLst>
            <pc:docMk/>
            <pc:sldMk cId="0" sldId="269"/>
            <ac:spMk id="5" creationId="{00000000-0000-0000-0000-000000000000}"/>
          </ac:spMkLst>
        </pc:spChg>
        <pc:spChg chg="mod">
          <ac:chgData name="Jon Kuhrt" userId="71888b5d-3973-49b9-9f72-f16267c69280" providerId="ADAL" clId="{E157D72E-CE76-4BD6-8559-ACF4149D1585}" dt="2026-11-03T12:56:10.956" v="373" actId="14100"/>
          <ac:spMkLst>
            <pc:docMk/>
            <pc:sldMk cId="0" sldId="269"/>
            <ac:spMk id="6" creationId="{00000000-0000-0000-0000-000000000000}"/>
          </ac:spMkLst>
        </pc:spChg>
        <pc:spChg chg="mod">
          <ac:chgData name="Jon Kuhrt" userId="71888b5d-3973-49b9-9f72-f16267c69280" providerId="ADAL" clId="{E157D72E-CE76-4BD6-8559-ACF4149D1585}" dt="2026-11-03T12:56:20.238" v="375" actId="1076"/>
          <ac:spMkLst>
            <pc:docMk/>
            <pc:sldMk cId="0" sldId="269"/>
            <ac:spMk id="7" creationId="{00000000-0000-0000-0000-000000000000}"/>
          </ac:spMkLst>
        </pc:spChg>
        <pc:spChg chg="mod">
          <ac:chgData name="Jon Kuhrt" userId="71888b5d-3973-49b9-9f72-f16267c69280" providerId="ADAL" clId="{E157D72E-CE76-4BD6-8559-ACF4149D1585}" dt="2026-11-03T12:56:59.224" v="411" actId="255"/>
          <ac:spMkLst>
            <pc:docMk/>
            <pc:sldMk cId="0" sldId="269"/>
            <ac:spMk id="8" creationId="{00000000-0000-0000-0000-000000000000}"/>
          </ac:spMkLst>
        </pc:spChg>
      </pc:sldChg>
      <pc:sldChg chg="modSp mod">
        <pc:chgData name="Jon Kuhrt" userId="71888b5d-3973-49b9-9f72-f16267c69280" providerId="ADAL" clId="{E157D72E-CE76-4BD6-8559-ACF4149D1585}" dt="2026-10-28T18:02:26.622" v="13" actId="20577"/>
        <pc:sldMkLst>
          <pc:docMk/>
          <pc:sldMk cId="1313871791" sldId="270"/>
        </pc:sldMkLst>
        <pc:spChg chg="mod">
          <ac:chgData name="Jon Kuhrt" userId="71888b5d-3973-49b9-9f72-f16267c69280" providerId="ADAL" clId="{E157D72E-CE76-4BD6-8559-ACF4149D1585}" dt="2026-10-28T18:02:26.622" v="13" actId="20577"/>
          <ac:spMkLst>
            <pc:docMk/>
            <pc:sldMk cId="1313871791" sldId="270"/>
            <ac:spMk id="3" creationId="{720A6EC8-FFFC-6EF3-1DCF-AB79CF7BBCAB}"/>
          </ac:spMkLst>
        </pc:spChg>
      </pc:sldChg>
      <pc:sldChg chg="addSp modSp mod addAnim delAnim modAnim">
        <pc:chgData name="Jon Kuhrt" userId="71888b5d-3973-49b9-9f72-f16267c69280" providerId="ADAL" clId="{E157D72E-CE76-4BD6-8559-ACF4149D1585}" dt="2026-11-01T20:55:46.786" v="130" actId="1076"/>
        <pc:sldMkLst>
          <pc:docMk/>
          <pc:sldMk cId="1003828330" sldId="271"/>
        </pc:sldMkLst>
        <pc:spChg chg="add mod">
          <ac:chgData name="Jon Kuhrt" userId="71888b5d-3973-49b9-9f72-f16267c69280" providerId="ADAL" clId="{E157D72E-CE76-4BD6-8559-ACF4149D1585}" dt="2026-11-01T20:55:46.786" v="130" actId="1076"/>
          <ac:spMkLst>
            <pc:docMk/>
            <pc:sldMk cId="1003828330" sldId="271"/>
            <ac:spMk id="6" creationId="{198EDCEE-D7EB-3DF1-4C5B-37926A89E483}"/>
          </ac:spMkLst>
        </pc:spChg>
      </pc:sldChg>
      <pc:sldChg chg="addSp modSp mod addAnim delAnim modAnim">
        <pc:chgData name="Jon Kuhrt" userId="71888b5d-3973-49b9-9f72-f16267c69280" providerId="ADAL" clId="{E157D72E-CE76-4BD6-8559-ACF4149D1585}" dt="2026-11-01T20:55:31.369" v="128" actId="207"/>
        <pc:sldMkLst>
          <pc:docMk/>
          <pc:sldMk cId="280756059" sldId="272"/>
        </pc:sldMkLst>
        <pc:spChg chg="add mod">
          <ac:chgData name="Jon Kuhrt" userId="71888b5d-3973-49b9-9f72-f16267c69280" providerId="ADAL" clId="{E157D72E-CE76-4BD6-8559-ACF4149D1585}" dt="2026-11-01T20:55:31.369" v="128" actId="207"/>
          <ac:spMkLst>
            <pc:docMk/>
            <pc:sldMk cId="280756059" sldId="272"/>
            <ac:spMk id="6" creationId="{E800C29E-03AC-0C6B-C911-5A5A3FBE1761}"/>
          </ac:spMkLst>
        </pc:spChg>
      </pc:sldChg>
      <pc:sldChg chg="addSp modSp mod modAnim">
        <pc:chgData name="Jon Kuhrt" userId="71888b5d-3973-49b9-9f72-f16267c69280" providerId="ADAL" clId="{E157D72E-CE76-4BD6-8559-ACF4149D1585}" dt="2026-11-01T20:55:10.355" v="123" actId="14100"/>
        <pc:sldMkLst>
          <pc:docMk/>
          <pc:sldMk cId="562716482" sldId="274"/>
        </pc:sldMkLst>
        <pc:spChg chg="add mod">
          <ac:chgData name="Jon Kuhrt" userId="71888b5d-3973-49b9-9f72-f16267c69280" providerId="ADAL" clId="{E157D72E-CE76-4BD6-8559-ACF4149D1585}" dt="2026-11-01T20:55:10.355" v="123" actId="14100"/>
          <ac:spMkLst>
            <pc:docMk/>
            <pc:sldMk cId="562716482" sldId="274"/>
            <ac:spMk id="6" creationId="{751EC010-97CB-689B-57B3-005A407FE091}"/>
          </ac:spMkLst>
        </pc:spChg>
      </pc:sldChg>
      <pc:sldChg chg="addSp modSp mod modAnim">
        <pc:chgData name="Jon Kuhrt" userId="71888b5d-3973-49b9-9f72-f16267c69280" providerId="ADAL" clId="{E157D72E-CE76-4BD6-8559-ACF4149D1585}" dt="2026-11-01T20:54:18.917" v="98" actId="207"/>
        <pc:sldMkLst>
          <pc:docMk/>
          <pc:sldMk cId="1005516366" sldId="276"/>
        </pc:sldMkLst>
        <pc:spChg chg="add mod">
          <ac:chgData name="Jon Kuhrt" userId="71888b5d-3973-49b9-9f72-f16267c69280" providerId="ADAL" clId="{E157D72E-CE76-4BD6-8559-ACF4149D1585}" dt="2026-11-01T20:54:18.917" v="98" actId="207"/>
          <ac:spMkLst>
            <pc:docMk/>
            <pc:sldMk cId="1005516366" sldId="276"/>
            <ac:spMk id="6" creationId="{21F36393-3860-862E-7821-6098CBF59976}"/>
          </ac:spMkLst>
        </pc:spChg>
      </pc:sldChg>
      <pc:sldChg chg="addSp modSp mod modAnim">
        <pc:chgData name="Jon Kuhrt" userId="71888b5d-3973-49b9-9f72-f16267c69280" providerId="ADAL" clId="{E157D72E-CE76-4BD6-8559-ACF4149D1585}" dt="2026-11-03T12:53:55.426" v="198" actId="1076"/>
        <pc:sldMkLst>
          <pc:docMk/>
          <pc:sldMk cId="3759641139" sldId="278"/>
        </pc:sldMkLst>
        <pc:spChg chg="add mod">
          <ac:chgData name="Jon Kuhrt" userId="71888b5d-3973-49b9-9f72-f16267c69280" providerId="ADAL" clId="{E157D72E-CE76-4BD6-8559-ACF4149D1585}" dt="2026-11-03T12:53:51.739" v="197" actId="1076"/>
          <ac:spMkLst>
            <pc:docMk/>
            <pc:sldMk cId="3759641139" sldId="278"/>
            <ac:spMk id="6" creationId="{60B6CEAC-32CD-27F0-4533-78B40190FA94}"/>
          </ac:spMkLst>
        </pc:spChg>
        <pc:picChg chg="mod">
          <ac:chgData name="Jon Kuhrt" userId="71888b5d-3973-49b9-9f72-f16267c69280" providerId="ADAL" clId="{E157D72E-CE76-4BD6-8559-ACF4149D1585}" dt="2026-11-03T12:53:55.426" v="198" actId="1076"/>
          <ac:picMkLst>
            <pc:docMk/>
            <pc:sldMk cId="3759641139" sldId="278"/>
            <ac:picMk id="7" creationId="{D7312FC5-01D8-B634-A38F-00E9F4459668}"/>
          </ac:picMkLst>
        </pc:picChg>
      </pc:sldChg>
      <pc:sldChg chg="addSp modSp mod modAnim">
        <pc:chgData name="Jon Kuhrt" userId="71888b5d-3973-49b9-9f72-f16267c69280" providerId="ADAL" clId="{E157D72E-CE76-4BD6-8559-ACF4149D1585}" dt="2026-11-03T12:54:08.154" v="199" actId="20577"/>
        <pc:sldMkLst>
          <pc:docMk/>
          <pc:sldMk cId="1161199946" sldId="281"/>
        </pc:sldMkLst>
        <pc:spChg chg="add mod">
          <ac:chgData name="Jon Kuhrt" userId="71888b5d-3973-49b9-9f72-f16267c69280" providerId="ADAL" clId="{E157D72E-CE76-4BD6-8559-ACF4149D1585}" dt="2026-11-03T12:54:08.154" v="199" actId="20577"/>
          <ac:spMkLst>
            <pc:docMk/>
            <pc:sldMk cId="1161199946" sldId="281"/>
            <ac:spMk id="6" creationId="{CCB357A4-04C9-CDBD-284C-1DF847E0CFB9}"/>
          </ac:spMkLst>
        </pc:spChg>
      </pc:sldChg>
      <pc:sldChg chg="addSp delSp new del mod ord">
        <pc:chgData name="Jon Kuhrt" userId="71888b5d-3973-49b9-9f72-f16267c69280" providerId="ADAL" clId="{E157D72E-CE76-4BD6-8559-ACF4149D1585}" dt="2026-11-03T12:53:22.416" v="194" actId="47"/>
        <pc:sldMkLst>
          <pc:docMk/>
          <pc:sldMk cId="20501558" sldId="283"/>
        </pc:sldMkLst>
        <pc:picChg chg="add del">
          <ac:chgData name="Jon Kuhrt" userId="71888b5d-3973-49b9-9f72-f16267c69280" providerId="ADAL" clId="{E157D72E-CE76-4BD6-8559-ACF4149D1585}" dt="2026-11-03T12:52:39.730" v="185" actId="21"/>
          <ac:picMkLst>
            <pc:docMk/>
            <pc:sldMk cId="20501558" sldId="283"/>
            <ac:picMk id="5" creationId="{0F2351DD-B4CC-C4A1-1192-715171E9D23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5373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Jesus — Mark 12:31 / Jezus — Mk 12,31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Not Jesus — Muhammad Ali / Nie Jezus — Muhammad Ali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Not Jesus — St Paul, 1 Timothy 6:10 / Nie Jezus — św. Paweł, 1 Tm 6,10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Jesus — John 8:7 / Jezus — J 8,7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Not Jesus — Franklin D. Roosevelt (not JFK!) / Nie Jezus — F. D. Roosevelt (nie JFK!)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Jesus — Luke 6:31 / Jezus — Łk 6,31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Not Jesus — Proverbs 16:18 / Nie Jezus — Przypowieści 16,18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Not Jesus — not in the Bible! Algernon Sidney / Nie Jezus — nie ma w Biblii! A. Sidney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Jesus — Matthew 22:14 / Jezus — Mt 22,14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Not Jesus — often credited to Gandhi, no evidence / Nie Jezus — przypisywane Gandhiemu, bez dowodu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Jesus — Matthew 26:41 / Jezus — Mt 26,41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Jesus — John 8:32 / Jezus — J 8,32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A09F6-AB42-9419-0393-6DED2A65D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3369B8-5820-E4F9-EBC1-8146C674AE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73D899-9387-8E2F-5559-770F556DE5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Jesus — Mark 12:31 / Jezus — Mk 12,31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B95326-92EC-66FF-0155-EDEB303E3F9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7927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B2268-ABCC-7D09-CAFA-2ED65D32B7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F00F6A-F14A-4328-DA30-E35C1A2F69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18EDAB-484F-5C39-F872-39DB761911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Not Jesus — Muhammad Ali / Nie Jezus — Muhammad Ali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15138F-8018-EF41-F100-831DA5AE849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06765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2CF4C1-3E9F-9513-FDFA-8D8B03698C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306AD2-D5B0-FD60-56BE-A0BCB4B45E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C14ECC-6F08-93E8-9B5F-1CFD78523E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Not Jesus — St Paul, 1 Timothy 6:10 / Nie Jezus — św. Paweł, 1 Tm 6,10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562FE9-4A25-6906-7EBD-A0508501501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63976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5C64A0-C0AA-3A09-637F-048203C73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6A5843-B9E9-0C7E-3823-59DFA8DA4D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A5F5AE-D1DD-A405-7486-D214314B6B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Jesus — John 8:7 / Jezus — J 8,7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E086A3-0954-FBA7-545F-5290CDD9FE4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54640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4916C0-85A0-0979-5A83-76447F7729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5C86AF-223C-7D18-AB03-D5D4C84F38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4B5281-6F92-99B4-E3EA-7B5B6A6ADD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Not Jesus — Franklin D. Roosevelt (not JFK!) / Nie Jezus — F. D. Roosevelt (nie JFK!)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E060CB-312D-E08D-C516-AFAFEC87EAC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47298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677245-3E28-FD5A-EA30-5267B23A52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CC93EE-E8B1-28E1-0134-4BAAA6741F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505052-A719-BE87-5F20-84E507054D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Jesus — Luke 6:31 / Jezus — Łk 6,31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1EA890-8053-14E2-D3C3-BC3C7FB6262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26980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500D7-9B89-A774-7125-2AE2FE64D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2479E7-5462-F47D-B6A9-942CC1B873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A3933D-4B5B-1B9F-1B8C-5885759B31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Not Jesus — Proverbs 16:18 / Nie Jezus — Przypowieści 16,18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A9BCA3-EE9D-0281-F339-90C9ECF0E1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98997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D0608-3CA4-C0EC-82AE-1082180EE3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A7E6B4-F0B1-2A4C-C018-2F901489E9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BFA2CE-CA89-F3F2-E6DA-4E602B583C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Not Jesus — not in the Bible! Algernon Sidney / Nie Jezus — nie ma w Biblii! A. Sidney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95BAB0-E8D7-7721-7F75-2579DF9052B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89511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B70243-A297-685B-9CEF-831C65C40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4ABED8-73D1-2F2D-059D-79F8EBE84C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8A2EA8-5775-E773-81E3-C61A1B9AEE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Jesus — Matthew 22:14 / Jezus — Mt 22,14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CB1DD9-2FD2-C6E7-A2D0-5A41F5A144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088472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D6C083-0C10-2553-2707-84CE283A5C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29254D-2401-8D35-5893-B2A27B94FE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02C123-5A2F-D067-3C10-682824CE53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Not Jesus — often credited to Gandhi, no evidence / Nie Jezus — przypisywane Gandhiemu, bez dowodu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C7EABF-C170-0DCB-9A63-B4B23DF15A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020634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B65DD3-513A-0E02-3772-67D307231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9D3BEF-19E4-6701-8A7B-01009F1CDA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EB525C-B1EF-6291-2957-9B78EAD202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Jesus — Matthew 26:41 / Jezus — Mt 26,41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35638B-EA0D-70B8-F89F-5500EB20AAD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56527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B3FF47-5AD6-002C-AB9E-880E9CBF02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E51753-4285-FF6D-85EE-146A58F8F1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60F0CA-C07B-DA39-7FAE-256CEF68C3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Jesus — John 8:32 / Jezus — J 8,32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86168C-FAE8-105B-A9EA-3AA56EDE5CF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985230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6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2764234"/>
            <a:ext cx="10566400" cy="6133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4200" dirty="0">
                <a:solidFill>
                  <a:srgbClr val="1F2A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4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3682405"/>
            <a:ext cx="10566400" cy="23627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F2A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2764234"/>
            <a:ext cx="10566400" cy="6133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4200" dirty="0">
                <a:solidFill>
                  <a:srgbClr val="1F2A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4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3682405"/>
            <a:ext cx="10566400" cy="23627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F2A44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2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4304" y="274918"/>
            <a:ext cx="10883392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kern="0" spc="200" dirty="0">
                <a:solidFill>
                  <a:srgbClr val="E0A03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The Vine QUIZ / KWIZ</a:t>
            </a:r>
            <a:endParaRPr lang="en-US" sz="16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654304" y="1381208"/>
            <a:ext cx="10883392" cy="1701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5500" b="0" i="0" dirty="0">
                <a:solidFill>
                  <a:srgbClr val="F6F1E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Jesus, or not Jesus?</a:t>
            </a:r>
            <a:endParaRPr lang="en-US" sz="5500" dirty="0"/>
          </a:p>
          <a:p>
            <a:pPr marL="0" indent="0" algn="l">
              <a:lnSpc>
                <a:spcPct val="100000"/>
              </a:lnSpc>
              <a:buNone/>
            </a:pPr>
            <a:r>
              <a:rPr lang="en-US" sz="5500" b="0" i="1" dirty="0">
                <a:solidFill>
                  <a:srgbClr val="E0A03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Jezus, </a:t>
            </a:r>
            <a:r>
              <a:rPr lang="en-US" sz="5500" b="0" i="1" dirty="0" err="1">
                <a:solidFill>
                  <a:srgbClr val="E0A03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czy</a:t>
            </a:r>
            <a:r>
              <a:rPr lang="en-US" sz="5500" b="0" i="1" dirty="0">
                <a:solidFill>
                  <a:srgbClr val="E0A03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 </a:t>
            </a:r>
            <a:r>
              <a:rPr lang="en-US" sz="5500" b="0" i="1" dirty="0" err="1">
                <a:solidFill>
                  <a:srgbClr val="E0A03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nie</a:t>
            </a:r>
            <a:r>
              <a:rPr lang="en-US" sz="5500" b="0" i="1" dirty="0">
                <a:solidFill>
                  <a:srgbClr val="E0A03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 Jezus?</a:t>
            </a:r>
            <a:endParaRPr lang="en-US" sz="5500" dirty="0"/>
          </a:p>
        </p:txBody>
      </p:sp>
      <p:sp>
        <p:nvSpPr>
          <p:cNvPr id="4" name="Text 2"/>
          <p:cNvSpPr/>
          <p:nvPr/>
        </p:nvSpPr>
        <p:spPr>
          <a:xfrm>
            <a:off x="654304" y="3874348"/>
            <a:ext cx="10883392" cy="736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en-US" sz="2800" dirty="0">
                <a:solidFill>
                  <a:srgbClr val="F6F1E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12 quotes. </a:t>
            </a:r>
          </a:p>
          <a:p>
            <a:pPr marL="0" indent="0" algn="l">
              <a:buNone/>
            </a:pPr>
            <a:r>
              <a:rPr lang="en-US" sz="2800" dirty="0">
                <a:solidFill>
                  <a:srgbClr val="F6F1E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Six are Jesus. Six are not.</a:t>
            </a:r>
            <a:endParaRPr lang="en-US" sz="2800" dirty="0"/>
          </a:p>
          <a:p>
            <a:pPr marL="0" indent="0" algn="l">
              <a:buNone/>
            </a:pPr>
            <a:r>
              <a:rPr lang="en-US" sz="2800" dirty="0">
                <a:solidFill>
                  <a:srgbClr val="F6F1E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12 cytatów. </a:t>
            </a:r>
          </a:p>
          <a:p>
            <a:pPr marL="0" indent="0" algn="l">
              <a:buNone/>
            </a:pPr>
            <a:r>
              <a:rPr lang="en-US" sz="2800" dirty="0" err="1">
                <a:solidFill>
                  <a:srgbClr val="F6F1E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Sześć</a:t>
            </a:r>
            <a:r>
              <a:rPr lang="en-US" sz="2800" dirty="0">
                <a:solidFill>
                  <a:srgbClr val="F6F1E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 to słowa Jezusa. </a:t>
            </a:r>
            <a:r>
              <a:rPr lang="en-US" sz="2800" dirty="0" err="1">
                <a:solidFill>
                  <a:srgbClr val="F6F1E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Sześć</a:t>
            </a:r>
            <a:r>
              <a:rPr lang="en-US" sz="2800" dirty="0">
                <a:solidFill>
                  <a:srgbClr val="F6F1E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 </a:t>
            </a:r>
            <a:r>
              <a:rPr lang="en-US" sz="2800" dirty="0" err="1">
                <a:solidFill>
                  <a:srgbClr val="F6F1E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nie</a:t>
            </a:r>
            <a:r>
              <a:rPr lang="en-US" sz="2800" dirty="0">
                <a:solidFill>
                  <a:srgbClr val="F6F1E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 jest.</a:t>
            </a:r>
            <a:endParaRPr lang="en-US" sz="2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F7A82AB-7B1D-57E4-3ABA-728DA8858CF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545" r="4559"/>
          <a:stretch>
            <a:fillRect/>
          </a:stretch>
        </p:blipFill>
        <p:spPr>
          <a:xfrm>
            <a:off x="6483194" y="3826943"/>
            <a:ext cx="2929747" cy="208877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EFE1D6D-C37F-CC5C-D21C-BE5DA9E36125}"/>
              </a:ext>
            </a:extLst>
          </p:cNvPr>
          <p:cNvSpPr txBox="1"/>
          <p:nvPr/>
        </p:nvSpPr>
        <p:spPr>
          <a:xfrm>
            <a:off x="9538447" y="3822155"/>
            <a:ext cx="2465294" cy="2169825"/>
          </a:xfrm>
          <a:prstGeom prst="rect">
            <a:avLst/>
          </a:prstGeom>
          <a:solidFill>
            <a:schemeClr val="bg1">
              <a:lumMod val="1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3000" dirty="0">
                <a:solidFill>
                  <a:schemeClr val="bg1"/>
                </a:solidFill>
              </a:rPr>
              <a:t>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1E1974F-0260-69BC-72E9-275FB17CE4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2267" y="274918"/>
            <a:ext cx="3446961" cy="315408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8A5A0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Quote 1 of 12 · Cytat 1 z 12</a:t>
            </a:r>
            <a:endParaRPr lang="en-US" sz="16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741083" y="1389602"/>
            <a:ext cx="10883392" cy="6387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600" b="0" i="0" dirty="0">
                <a:solidFill>
                  <a:srgbClr val="1F2A44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“Take the plank out of your own eye.”</a:t>
            </a:r>
            <a:endParaRPr lang="en-US" sz="6600" dirty="0"/>
          </a:p>
        </p:txBody>
      </p:sp>
      <p:sp>
        <p:nvSpPr>
          <p:cNvPr id="4" name="Text 2"/>
          <p:cNvSpPr/>
          <p:nvPr/>
        </p:nvSpPr>
        <p:spPr>
          <a:xfrm>
            <a:off x="812800" y="3905344"/>
            <a:ext cx="10883392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en-GB" sz="5500" i="1" dirty="0">
                <a:solidFill>
                  <a:srgbClr val="4A55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“</a:t>
            </a:r>
            <a:r>
              <a:rPr lang="pl-PL" sz="5500" i="1" dirty="0">
                <a:solidFill>
                  <a:srgbClr val="4A55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Wyjmij belkę ze swojego oka</a:t>
            </a:r>
            <a:r>
              <a:rPr lang="en-GB" sz="5500" i="1" dirty="0">
                <a:solidFill>
                  <a:srgbClr val="4A55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”</a:t>
            </a:r>
            <a:endParaRPr lang="en-US" sz="5500" dirty="0"/>
          </a:p>
        </p:txBody>
      </p:sp>
      <p:sp>
        <p:nvSpPr>
          <p:cNvPr id="5" name="Text 3"/>
          <p:cNvSpPr/>
          <p:nvPr/>
        </p:nvSpPr>
        <p:spPr>
          <a:xfrm>
            <a:off x="812800" y="5725220"/>
            <a:ext cx="10883392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8A5A0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Jesus or not? · Jezus czy nie?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8A5A0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Quote 2 of 12 · Cytat 2 z 12</a:t>
            </a:r>
            <a:endParaRPr lang="en-US" sz="16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864732"/>
            <a:ext cx="10883392" cy="6387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4830"/>
              </a:lnSpc>
              <a:buNone/>
            </a:pPr>
            <a:r>
              <a:rPr lang="en-US" sz="6600" b="0" i="0" dirty="0">
                <a:solidFill>
                  <a:srgbClr val="1F2A44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“I am the greatest.”</a:t>
            </a:r>
            <a:endParaRPr lang="en-US" sz="6600" dirty="0"/>
          </a:p>
        </p:txBody>
      </p:sp>
      <p:sp>
        <p:nvSpPr>
          <p:cNvPr id="4" name="Text 2"/>
          <p:cNvSpPr/>
          <p:nvPr/>
        </p:nvSpPr>
        <p:spPr>
          <a:xfrm>
            <a:off x="812800" y="3631605"/>
            <a:ext cx="10883392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3360"/>
              </a:lnSpc>
              <a:buNone/>
            </a:pPr>
            <a:r>
              <a:rPr lang="en-US" sz="5500" i="1" dirty="0">
                <a:solidFill>
                  <a:srgbClr val="4A55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“Jestem najwspanialszy.”</a:t>
            </a:r>
            <a:endParaRPr lang="en-US" sz="5500" dirty="0"/>
          </a:p>
        </p:txBody>
      </p:sp>
      <p:sp>
        <p:nvSpPr>
          <p:cNvPr id="5" name="Text 3"/>
          <p:cNvSpPr/>
          <p:nvPr/>
        </p:nvSpPr>
        <p:spPr>
          <a:xfrm>
            <a:off x="812800" y="5725220"/>
            <a:ext cx="10883392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8A5A0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Jesus or not? · Jezus czy nie?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8A5A0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Quote 3 of 12 · Cytat 3 z 12</a:t>
            </a:r>
            <a:endParaRPr lang="en-US" sz="16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504354"/>
            <a:ext cx="10883392" cy="1252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600" b="0" i="0" dirty="0">
                <a:solidFill>
                  <a:srgbClr val="1F2A44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“The love of money is the root of all kinds of evil.”</a:t>
            </a:r>
            <a:endParaRPr lang="en-US" sz="6600" dirty="0"/>
          </a:p>
        </p:txBody>
      </p:sp>
      <p:sp>
        <p:nvSpPr>
          <p:cNvPr id="4" name="Text 2"/>
          <p:cNvSpPr/>
          <p:nvPr/>
        </p:nvSpPr>
        <p:spPr>
          <a:xfrm>
            <a:off x="812800" y="3788816"/>
            <a:ext cx="10883392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en-US" sz="5500" i="1" dirty="0">
                <a:solidFill>
                  <a:srgbClr val="4A55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“Miłość pieniędzy jest korzeniem wszelkiego zła.”</a:t>
            </a:r>
            <a:endParaRPr lang="en-US" sz="5500" dirty="0"/>
          </a:p>
        </p:txBody>
      </p:sp>
      <p:sp>
        <p:nvSpPr>
          <p:cNvPr id="5" name="Text 3"/>
          <p:cNvSpPr/>
          <p:nvPr/>
        </p:nvSpPr>
        <p:spPr>
          <a:xfrm>
            <a:off x="812800" y="5725220"/>
            <a:ext cx="10883392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8A5A0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Jesus or not? · Jezus czy nie?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8A5A0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Quote 4 of 12 · Cytat 4 z 12</a:t>
            </a:r>
            <a:endParaRPr lang="en-US" sz="16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516255"/>
            <a:ext cx="10883392" cy="1252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600" b="0" i="0" dirty="0">
                <a:solidFill>
                  <a:srgbClr val="1F2A44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“Let him who is without sin cast the first stone.”</a:t>
            </a:r>
            <a:endParaRPr lang="en-US" sz="6600" dirty="0"/>
          </a:p>
        </p:txBody>
      </p:sp>
      <p:sp>
        <p:nvSpPr>
          <p:cNvPr id="4" name="Text 2"/>
          <p:cNvSpPr/>
          <p:nvPr/>
        </p:nvSpPr>
        <p:spPr>
          <a:xfrm>
            <a:off x="812800" y="3712269"/>
            <a:ext cx="10883392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en-US" sz="5500" i="1" dirty="0">
                <a:solidFill>
                  <a:srgbClr val="4A55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“Kto z was jest bez grzechu, niech pierwszy rzuci kamień.”</a:t>
            </a:r>
            <a:endParaRPr lang="en-US" sz="5500" dirty="0"/>
          </a:p>
        </p:txBody>
      </p:sp>
      <p:sp>
        <p:nvSpPr>
          <p:cNvPr id="5" name="Text 3"/>
          <p:cNvSpPr/>
          <p:nvPr/>
        </p:nvSpPr>
        <p:spPr>
          <a:xfrm>
            <a:off x="812800" y="5725220"/>
            <a:ext cx="10883392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8A5A0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Jesus or not? · Jezus czy nie?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8A5A0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Quote 5 of 12 · Cytat 5 z 12</a:t>
            </a:r>
            <a:endParaRPr lang="en-US" sz="16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518453"/>
            <a:ext cx="10883392" cy="6387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600" b="0" i="0" dirty="0">
                <a:solidFill>
                  <a:srgbClr val="1F2A44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“We have nothing to fear but fear itself.”</a:t>
            </a:r>
            <a:endParaRPr lang="en-US" sz="6600" dirty="0"/>
          </a:p>
        </p:txBody>
      </p:sp>
      <p:sp>
        <p:nvSpPr>
          <p:cNvPr id="4" name="Text 2"/>
          <p:cNvSpPr/>
          <p:nvPr/>
        </p:nvSpPr>
        <p:spPr>
          <a:xfrm>
            <a:off x="812800" y="3782101"/>
            <a:ext cx="10883392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en-US" sz="5500" i="1" dirty="0">
                <a:solidFill>
                  <a:srgbClr val="4A55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“Nie mamy się czego bać, prócz samego strachu.”</a:t>
            </a:r>
            <a:endParaRPr lang="en-US" sz="5500" dirty="0"/>
          </a:p>
        </p:txBody>
      </p:sp>
      <p:sp>
        <p:nvSpPr>
          <p:cNvPr id="5" name="Text 3"/>
          <p:cNvSpPr/>
          <p:nvPr/>
        </p:nvSpPr>
        <p:spPr>
          <a:xfrm>
            <a:off x="812800" y="5725220"/>
            <a:ext cx="10883392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8A5A0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Jesus or not? · Jezus czy nie?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8A5A0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Quote 6 of 12 · Cytat 6 z 12</a:t>
            </a:r>
            <a:endParaRPr lang="en-US" sz="16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278333"/>
            <a:ext cx="11280588" cy="1252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600" b="0" i="0" dirty="0">
                <a:solidFill>
                  <a:srgbClr val="1F2A44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“Do unto others as you would have them do unto you.”</a:t>
            </a:r>
            <a:endParaRPr lang="en-US" sz="6600" dirty="0"/>
          </a:p>
        </p:txBody>
      </p:sp>
      <p:sp>
        <p:nvSpPr>
          <p:cNvPr id="4" name="Text 2"/>
          <p:cNvSpPr/>
          <p:nvPr/>
        </p:nvSpPr>
        <p:spPr>
          <a:xfrm>
            <a:off x="812800" y="3597632"/>
            <a:ext cx="10883392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en-US" sz="5500" i="1" dirty="0">
                <a:solidFill>
                  <a:srgbClr val="4A55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“Jak chcecie, żeby ludzie wam czynili, tak i wy im czyńcie.”</a:t>
            </a:r>
            <a:endParaRPr lang="en-US" sz="5500" dirty="0"/>
          </a:p>
        </p:txBody>
      </p:sp>
      <p:sp>
        <p:nvSpPr>
          <p:cNvPr id="5" name="Text 3"/>
          <p:cNvSpPr/>
          <p:nvPr/>
        </p:nvSpPr>
        <p:spPr>
          <a:xfrm>
            <a:off x="812800" y="5725220"/>
            <a:ext cx="10883392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8A5A0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Jesus or not? · Jezus czy nie?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8A5A0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Quote 7 of 12 · Cytat 7 z 12</a:t>
            </a:r>
            <a:endParaRPr lang="en-US" sz="16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882662"/>
            <a:ext cx="10883392" cy="6387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4830"/>
              </a:lnSpc>
              <a:buNone/>
            </a:pPr>
            <a:r>
              <a:rPr lang="en-US" sz="6600" b="0" i="0" dirty="0">
                <a:solidFill>
                  <a:srgbClr val="1F2A44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“Pride goes before a fall.”</a:t>
            </a:r>
            <a:endParaRPr lang="en-US" sz="6600" dirty="0"/>
          </a:p>
        </p:txBody>
      </p:sp>
      <p:sp>
        <p:nvSpPr>
          <p:cNvPr id="4" name="Text 2"/>
          <p:cNvSpPr/>
          <p:nvPr/>
        </p:nvSpPr>
        <p:spPr>
          <a:xfrm>
            <a:off x="812800" y="3631605"/>
            <a:ext cx="10883392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3360"/>
              </a:lnSpc>
              <a:buNone/>
            </a:pPr>
            <a:r>
              <a:rPr lang="en-US" sz="5500" i="1" dirty="0">
                <a:solidFill>
                  <a:srgbClr val="4A55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“Pycha chodzi przed upadkiem.”</a:t>
            </a:r>
            <a:endParaRPr lang="en-US" sz="5500" dirty="0"/>
          </a:p>
        </p:txBody>
      </p:sp>
      <p:sp>
        <p:nvSpPr>
          <p:cNvPr id="5" name="Text 3"/>
          <p:cNvSpPr/>
          <p:nvPr/>
        </p:nvSpPr>
        <p:spPr>
          <a:xfrm>
            <a:off x="812800" y="5725220"/>
            <a:ext cx="10883392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8A5A0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Jesus or not? · Jezus czy nie?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8A5A0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Quote 8 of 12 · </a:t>
            </a:r>
            <a:r>
              <a:rPr lang="en-US" sz="1600" dirty="0" err="1">
                <a:solidFill>
                  <a:srgbClr val="8A5A0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Cytat</a:t>
            </a:r>
            <a:r>
              <a:rPr lang="en-US" sz="1600" dirty="0">
                <a:solidFill>
                  <a:srgbClr val="8A5A0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 8 z 12</a:t>
            </a:r>
            <a:endParaRPr lang="en-US" sz="16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541796"/>
            <a:ext cx="10883392" cy="6387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600" b="0" i="0" dirty="0">
                <a:solidFill>
                  <a:srgbClr val="1F2A44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“God helps those who help themselves.”</a:t>
            </a:r>
            <a:endParaRPr lang="en-US" sz="6600" dirty="0"/>
          </a:p>
        </p:txBody>
      </p:sp>
      <p:sp>
        <p:nvSpPr>
          <p:cNvPr id="4" name="Text 2"/>
          <p:cNvSpPr/>
          <p:nvPr/>
        </p:nvSpPr>
        <p:spPr>
          <a:xfrm>
            <a:off x="812800" y="3857625"/>
            <a:ext cx="10883392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en-US" sz="5500" i="1" dirty="0">
                <a:solidFill>
                  <a:srgbClr val="4A55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“Bóg pomaga tym, którzy sami sobie pomagają.”</a:t>
            </a:r>
            <a:endParaRPr lang="en-US" sz="5500" dirty="0"/>
          </a:p>
        </p:txBody>
      </p:sp>
      <p:sp>
        <p:nvSpPr>
          <p:cNvPr id="5" name="Text 3"/>
          <p:cNvSpPr/>
          <p:nvPr/>
        </p:nvSpPr>
        <p:spPr>
          <a:xfrm>
            <a:off x="812800" y="5725220"/>
            <a:ext cx="10883392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8A5A0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Jesus or not? · Jezus czy nie?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8A5A0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Quote 9 of 12 · </a:t>
            </a:r>
            <a:r>
              <a:rPr lang="en-US" sz="1600" dirty="0" err="1">
                <a:solidFill>
                  <a:srgbClr val="8A5A0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Cytat</a:t>
            </a:r>
            <a:r>
              <a:rPr lang="en-US" sz="1600" dirty="0">
                <a:solidFill>
                  <a:srgbClr val="8A5A0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 9 z 12</a:t>
            </a:r>
            <a:endParaRPr lang="en-US" sz="16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445347"/>
            <a:ext cx="10883392" cy="6387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600" b="0" i="0" dirty="0">
                <a:solidFill>
                  <a:srgbClr val="1F2A44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“Many are called, but few are chosen.”</a:t>
            </a:r>
            <a:endParaRPr lang="en-US" sz="6600" dirty="0"/>
          </a:p>
        </p:txBody>
      </p:sp>
      <p:sp>
        <p:nvSpPr>
          <p:cNvPr id="4" name="Text 2"/>
          <p:cNvSpPr/>
          <p:nvPr/>
        </p:nvSpPr>
        <p:spPr>
          <a:xfrm>
            <a:off x="884518" y="3698233"/>
            <a:ext cx="10883392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en-US" sz="5500" i="1" dirty="0">
                <a:solidFill>
                  <a:srgbClr val="4A55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“Wielu jest powołanych, lecz mało wybranych.”</a:t>
            </a:r>
            <a:endParaRPr lang="en-US" sz="5500" dirty="0"/>
          </a:p>
        </p:txBody>
      </p:sp>
      <p:sp>
        <p:nvSpPr>
          <p:cNvPr id="5" name="Text 3"/>
          <p:cNvSpPr/>
          <p:nvPr/>
        </p:nvSpPr>
        <p:spPr>
          <a:xfrm>
            <a:off x="812800" y="5725220"/>
            <a:ext cx="10883392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8A5A0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Jesus or not? · Jezus czy nie?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8A5A0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Quote 10 of 12 · </a:t>
            </a:r>
            <a:r>
              <a:rPr lang="en-US" sz="1600" dirty="0" err="1">
                <a:solidFill>
                  <a:srgbClr val="8A5A0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Cytat</a:t>
            </a:r>
            <a:r>
              <a:rPr lang="en-US" sz="1600" dirty="0">
                <a:solidFill>
                  <a:srgbClr val="8A5A0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 10 z 12</a:t>
            </a:r>
            <a:endParaRPr lang="en-US" sz="16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412263"/>
            <a:ext cx="11379200" cy="6387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600" b="0" i="0" dirty="0">
                <a:solidFill>
                  <a:srgbClr val="1F2A44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“Be the change you wish to see in the world.”</a:t>
            </a:r>
            <a:endParaRPr lang="en-US" sz="6600" dirty="0"/>
          </a:p>
        </p:txBody>
      </p:sp>
      <p:sp>
        <p:nvSpPr>
          <p:cNvPr id="4" name="Text 2"/>
          <p:cNvSpPr/>
          <p:nvPr/>
        </p:nvSpPr>
        <p:spPr>
          <a:xfrm>
            <a:off x="812800" y="3668165"/>
            <a:ext cx="10883392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en-US" sz="5500" i="1" dirty="0">
                <a:solidFill>
                  <a:srgbClr val="4A55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“Bądź zmianą, którą pragniesz ujrzeć na świecie.”</a:t>
            </a:r>
            <a:endParaRPr lang="en-US" sz="5500" dirty="0"/>
          </a:p>
        </p:txBody>
      </p:sp>
      <p:sp>
        <p:nvSpPr>
          <p:cNvPr id="5" name="Text 3"/>
          <p:cNvSpPr/>
          <p:nvPr/>
        </p:nvSpPr>
        <p:spPr>
          <a:xfrm>
            <a:off x="812800" y="5725220"/>
            <a:ext cx="10883392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8A5A0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Jesus or not? · Jezus czy nie?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8A5A0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Quote 11 of 12 · </a:t>
            </a:r>
            <a:r>
              <a:rPr lang="en-US" sz="1600" dirty="0" err="1">
                <a:solidFill>
                  <a:srgbClr val="8A5A0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Cytat</a:t>
            </a:r>
            <a:r>
              <a:rPr lang="en-US" sz="1600" dirty="0">
                <a:solidFill>
                  <a:srgbClr val="8A5A0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 11 z 12</a:t>
            </a:r>
            <a:endParaRPr lang="en-US" sz="16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436980"/>
            <a:ext cx="10883392" cy="6387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600" b="0" i="0" dirty="0">
                <a:solidFill>
                  <a:srgbClr val="1F2A44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“The spirit is willing, but the flesh is weak.”</a:t>
            </a:r>
            <a:endParaRPr lang="en-US" sz="6600" dirty="0"/>
          </a:p>
        </p:txBody>
      </p:sp>
      <p:sp>
        <p:nvSpPr>
          <p:cNvPr id="4" name="Text 2"/>
          <p:cNvSpPr/>
          <p:nvPr/>
        </p:nvSpPr>
        <p:spPr>
          <a:xfrm>
            <a:off x="812800" y="3775040"/>
            <a:ext cx="10883392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en-US" sz="5500" i="1" dirty="0">
                <a:solidFill>
                  <a:srgbClr val="4A55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“Duch wprawdzie ochoczy, ale ciało słabe.”</a:t>
            </a:r>
            <a:endParaRPr lang="en-US" sz="5500" dirty="0"/>
          </a:p>
        </p:txBody>
      </p:sp>
      <p:sp>
        <p:nvSpPr>
          <p:cNvPr id="5" name="Text 3"/>
          <p:cNvSpPr/>
          <p:nvPr/>
        </p:nvSpPr>
        <p:spPr>
          <a:xfrm>
            <a:off x="812800" y="5725220"/>
            <a:ext cx="10883392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8A5A0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Jesus or not? · Jezus czy nie?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1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dirty="0">
                <a:solidFill>
                  <a:srgbClr val="8A5A0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Quote 12 of 12 · </a:t>
            </a:r>
            <a:r>
              <a:rPr lang="en-US" sz="1600" dirty="0" err="1">
                <a:solidFill>
                  <a:srgbClr val="8A5A0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Cytat</a:t>
            </a:r>
            <a:r>
              <a:rPr lang="en-US" sz="1600" dirty="0">
                <a:solidFill>
                  <a:srgbClr val="8A5A0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 12 z 12</a:t>
            </a:r>
            <a:endParaRPr lang="en-US" sz="16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812800" y="1990031"/>
            <a:ext cx="10883392" cy="6387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4830"/>
              </a:lnSpc>
              <a:buNone/>
            </a:pPr>
            <a:r>
              <a:rPr lang="en-US" sz="6600" b="0" i="0" dirty="0">
                <a:solidFill>
                  <a:srgbClr val="1F2A44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“The truth will set you free.”</a:t>
            </a:r>
            <a:endParaRPr lang="en-US" sz="6600" dirty="0"/>
          </a:p>
        </p:txBody>
      </p:sp>
      <p:sp>
        <p:nvSpPr>
          <p:cNvPr id="4" name="Text 2"/>
          <p:cNvSpPr/>
          <p:nvPr/>
        </p:nvSpPr>
        <p:spPr>
          <a:xfrm>
            <a:off x="812800" y="3631605"/>
            <a:ext cx="10883392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3360"/>
              </a:lnSpc>
              <a:buNone/>
            </a:pPr>
            <a:r>
              <a:rPr lang="en-US" sz="5500" i="1" dirty="0">
                <a:solidFill>
                  <a:srgbClr val="4A557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“Prawda was wyzwoli.”</a:t>
            </a:r>
            <a:endParaRPr lang="en-US" sz="5500" dirty="0"/>
          </a:p>
        </p:txBody>
      </p:sp>
      <p:sp>
        <p:nvSpPr>
          <p:cNvPr id="5" name="Text 3"/>
          <p:cNvSpPr/>
          <p:nvPr/>
        </p:nvSpPr>
        <p:spPr>
          <a:xfrm>
            <a:off x="812800" y="5725220"/>
            <a:ext cx="10883392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8A5A0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Jesus or not? · Jezus czy nie?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0223C3-0902-26BB-A3EC-164EB96458C4}"/>
              </a:ext>
            </a:extLst>
          </p:cNvPr>
          <p:cNvSpPr>
            <a:spLocks noGrp="1"/>
          </p:cNvSpPr>
          <p:nvPr>
            <p:ph type="body" idx="10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C8E868BC-72FA-4BC1-D0CD-D7058EF21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1365344"/>
            <a:ext cx="10566400" cy="6143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8800" b="1" i="0" dirty="0">
                <a:solidFill>
                  <a:schemeClr val="tx2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Answers · Odpowiedzi</a:t>
            </a:r>
            <a:endParaRPr lang="en-US" sz="88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7708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C88981-4F84-E3D5-98C6-096B71211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AFCEF7B7-2BA1-F9C6-252F-665276D75407}"/>
              </a:ext>
            </a:extLst>
          </p:cNvPr>
          <p:cNvSpPr/>
          <p:nvPr/>
        </p:nvSpPr>
        <p:spPr>
          <a:xfrm>
            <a:off x="812800" y="812800"/>
            <a:ext cx="10883392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8A5A00"/>
                </a:solidFill>
                <a:effectLst/>
                <a:uLnTx/>
                <a:uFillTx/>
                <a:latin typeface="Georgia" pitchFamily="18" charset="0"/>
                <a:ea typeface="Georgia" pitchFamily="18" charset="-122"/>
                <a:cs typeface="Georgia" pitchFamily="18" charset="-120"/>
              </a:rPr>
              <a:t>Quote 1 of 12 · Cytat 1 z 12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F2A44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720A6EC8-FFFC-6EF3-1DCF-AB79CF7BB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083" y="1389602"/>
            <a:ext cx="10883392" cy="6387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600" b="0" i="0" dirty="0">
                <a:solidFill>
                  <a:srgbClr val="1F2A44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“Take </a:t>
            </a:r>
            <a:r>
              <a:rPr lang="en-US" sz="6600" b="0" i="0">
                <a:solidFill>
                  <a:srgbClr val="1F2A44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the plank </a:t>
            </a:r>
            <a:r>
              <a:rPr lang="en-US" sz="6600" b="0" i="0" dirty="0">
                <a:solidFill>
                  <a:srgbClr val="1F2A44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out of your own eye.”</a:t>
            </a:r>
            <a:endParaRPr lang="en-US" sz="66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56E5263F-9813-9CE9-2C8E-E8F8F70E4DC8}"/>
              </a:ext>
            </a:extLst>
          </p:cNvPr>
          <p:cNvSpPr/>
          <p:nvPr/>
        </p:nvSpPr>
        <p:spPr>
          <a:xfrm>
            <a:off x="812800" y="3905344"/>
            <a:ext cx="6134847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500" b="0" i="1" u="none" strike="noStrike" kern="1200" cap="none" spc="0" normalizeH="0" baseline="0" noProof="0" dirty="0">
                <a:ln>
                  <a:noFill/>
                </a:ln>
                <a:solidFill>
                  <a:srgbClr val="4A5570"/>
                </a:solidFill>
                <a:effectLst/>
                <a:uLnTx/>
                <a:uFillTx/>
                <a:latin typeface="Georgia" pitchFamily="18" charset="0"/>
                <a:ea typeface="Georgia" pitchFamily="18" charset="-122"/>
                <a:cs typeface="Georgia" pitchFamily="18" charset="-120"/>
              </a:rPr>
              <a:t>“</a:t>
            </a:r>
            <a:r>
              <a:rPr kumimoji="0" lang="pl-PL" sz="5500" b="0" i="1" u="none" strike="noStrike" kern="1200" cap="none" spc="0" normalizeH="0" baseline="0" noProof="0" dirty="0">
                <a:ln>
                  <a:noFill/>
                </a:ln>
                <a:solidFill>
                  <a:srgbClr val="4A5570"/>
                </a:solidFill>
                <a:effectLst/>
                <a:uLnTx/>
                <a:uFillTx/>
                <a:latin typeface="Georgia" pitchFamily="18" charset="0"/>
                <a:ea typeface="Georgia" pitchFamily="18" charset="-122"/>
                <a:cs typeface="Georgia" pitchFamily="18" charset="-120"/>
              </a:rPr>
              <a:t>Wyjmij belkę ze swojego oka</a:t>
            </a:r>
            <a:r>
              <a:rPr kumimoji="0" lang="en-GB" sz="5500" b="0" i="1" u="none" strike="noStrike" kern="1200" cap="none" spc="0" normalizeH="0" baseline="0" noProof="0" dirty="0">
                <a:ln>
                  <a:noFill/>
                </a:ln>
                <a:solidFill>
                  <a:srgbClr val="4A5570"/>
                </a:solidFill>
                <a:effectLst/>
                <a:uLnTx/>
                <a:uFillTx/>
                <a:latin typeface="Georgia" pitchFamily="18" charset="0"/>
                <a:ea typeface="Georgia" pitchFamily="18" charset="-122"/>
                <a:cs typeface="Georgia" pitchFamily="18" charset="-120"/>
              </a:rPr>
              <a:t>”</a:t>
            </a:r>
            <a:endParaRPr kumimoji="0" lang="en-US" sz="5500" b="0" i="0" u="none" strike="noStrike" kern="1200" cap="none" spc="0" normalizeH="0" baseline="0" noProof="0" dirty="0">
              <a:ln>
                <a:noFill/>
              </a:ln>
              <a:solidFill>
                <a:srgbClr val="1F2A44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F49126E7-1E7E-2007-5BD5-A410D57254DF}"/>
              </a:ext>
            </a:extLst>
          </p:cNvPr>
          <p:cNvSpPr/>
          <p:nvPr/>
        </p:nvSpPr>
        <p:spPr>
          <a:xfrm>
            <a:off x="812800" y="5725220"/>
            <a:ext cx="10883392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8A5A00"/>
                </a:solidFill>
                <a:effectLst/>
                <a:uLnTx/>
                <a:uFillTx/>
                <a:latin typeface="Georgia" pitchFamily="18" charset="0"/>
                <a:ea typeface="Georgia" pitchFamily="18" charset="-122"/>
                <a:cs typeface="Georgia" pitchFamily="18" charset="-120"/>
              </a:rPr>
              <a:t>Jesus or not? · Jezus czy nie?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F2A44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900B1B-61CF-DB76-4CC9-2F6DB520DB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0959" y="2734495"/>
            <a:ext cx="5298993" cy="3775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871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CE9B58-F142-A12B-CC05-F10C6546E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7B52F6F6-DCF4-BC2B-C23F-689B7307C1AE}"/>
              </a:ext>
            </a:extLst>
          </p:cNvPr>
          <p:cNvSpPr/>
          <p:nvPr/>
        </p:nvSpPr>
        <p:spPr>
          <a:xfrm>
            <a:off x="812800" y="812800"/>
            <a:ext cx="10883392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8A5A00"/>
                </a:solidFill>
                <a:effectLst/>
                <a:uLnTx/>
                <a:uFillTx/>
                <a:latin typeface="Georgia" pitchFamily="18" charset="0"/>
                <a:ea typeface="Georgia" pitchFamily="18" charset="-122"/>
                <a:cs typeface="Georgia" pitchFamily="18" charset="-120"/>
              </a:rPr>
              <a:t>Quote 2 of 12 · Cytat 2 z 12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F2A44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77D96B7E-9ACB-4B1B-D5C7-653DB611C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1864732"/>
            <a:ext cx="10883392" cy="6387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4830"/>
              </a:lnSpc>
              <a:buNone/>
            </a:pPr>
            <a:r>
              <a:rPr lang="en-US" sz="6600" b="0" i="0" dirty="0">
                <a:solidFill>
                  <a:srgbClr val="1F2A44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“I am the greatest.”</a:t>
            </a:r>
            <a:endParaRPr lang="en-US" sz="66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007D80FE-251A-230F-D608-7FF8061C2F77}"/>
              </a:ext>
            </a:extLst>
          </p:cNvPr>
          <p:cNvSpPr/>
          <p:nvPr/>
        </p:nvSpPr>
        <p:spPr>
          <a:xfrm>
            <a:off x="812800" y="3631605"/>
            <a:ext cx="5444565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3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0" i="1" u="none" strike="noStrike" kern="1200" cap="none" spc="0" normalizeH="0" baseline="0" noProof="0" dirty="0">
                <a:ln>
                  <a:noFill/>
                </a:ln>
                <a:solidFill>
                  <a:srgbClr val="4A5570"/>
                </a:solidFill>
                <a:effectLst/>
                <a:uLnTx/>
                <a:uFillTx/>
                <a:latin typeface="Georgia" pitchFamily="18" charset="0"/>
                <a:ea typeface="Georgia" pitchFamily="18" charset="-122"/>
                <a:cs typeface="Georgia" pitchFamily="18" charset="-120"/>
              </a:rPr>
              <a:t>“Jestem najwspanialszy.”</a:t>
            </a:r>
            <a:endParaRPr kumimoji="0" lang="en-US" sz="5500" b="0" i="0" u="none" strike="noStrike" kern="1200" cap="none" spc="0" normalizeH="0" baseline="0" noProof="0" dirty="0">
              <a:ln>
                <a:noFill/>
              </a:ln>
              <a:solidFill>
                <a:srgbClr val="1F2A44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6FA678DA-DA29-E75A-A59F-A1F130923F92}"/>
              </a:ext>
            </a:extLst>
          </p:cNvPr>
          <p:cNvSpPr/>
          <p:nvPr/>
        </p:nvSpPr>
        <p:spPr>
          <a:xfrm>
            <a:off x="812800" y="5725220"/>
            <a:ext cx="10883392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8A5A00"/>
                </a:solidFill>
                <a:effectLst/>
                <a:uLnTx/>
                <a:uFillTx/>
                <a:latin typeface="Georgia" pitchFamily="18" charset="0"/>
                <a:ea typeface="Georgia" pitchFamily="18" charset="-122"/>
                <a:cs typeface="Georgia" pitchFamily="18" charset="-120"/>
              </a:rPr>
              <a:t>Jesus or not? · Jezus czy nie?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F2A44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C994546-3AE9-757F-1D09-51AED447AC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0423" y="3044417"/>
            <a:ext cx="5074023" cy="343410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98EDCEE-D7EB-3DF1-4C5B-37926A89E483}"/>
              </a:ext>
            </a:extLst>
          </p:cNvPr>
          <p:cNvSpPr txBox="1"/>
          <p:nvPr/>
        </p:nvSpPr>
        <p:spPr>
          <a:xfrm>
            <a:off x="6980169" y="6045200"/>
            <a:ext cx="4614530" cy="76944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chemeClr val="bg1"/>
                </a:solidFill>
              </a:rPr>
              <a:t>Muhammad Ali</a:t>
            </a:r>
          </a:p>
        </p:txBody>
      </p:sp>
    </p:spTree>
    <p:extLst>
      <p:ext uri="{BB962C8B-B14F-4D97-AF65-F5344CB8AC3E}">
        <p14:creationId xmlns:p14="http://schemas.microsoft.com/office/powerpoint/2010/main" val="1003828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DFC7BB-7417-FE50-7052-4F3BAE05A3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03C51ABF-E216-9C8F-B956-3208B3434404}"/>
              </a:ext>
            </a:extLst>
          </p:cNvPr>
          <p:cNvSpPr/>
          <p:nvPr/>
        </p:nvSpPr>
        <p:spPr>
          <a:xfrm>
            <a:off x="812800" y="812800"/>
            <a:ext cx="10883392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8A5A00"/>
                </a:solidFill>
                <a:effectLst/>
                <a:uLnTx/>
                <a:uFillTx/>
                <a:latin typeface="Georgia" pitchFamily="18" charset="0"/>
                <a:ea typeface="Georgia" pitchFamily="18" charset="-122"/>
                <a:cs typeface="Georgia" pitchFamily="18" charset="-120"/>
              </a:rPr>
              <a:t>Quote 3 of 12 · Cytat 3 z 12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F2A44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ACDC652A-7E08-4279-3EC9-210685B4B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1504354"/>
            <a:ext cx="10883392" cy="1252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600" b="0" i="0" dirty="0">
                <a:solidFill>
                  <a:srgbClr val="1F2A44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“The love of money is the root of all kinds of evil.”</a:t>
            </a:r>
            <a:endParaRPr lang="en-US" sz="66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787C7B8F-1043-D257-02D1-C5A305FEF81C}"/>
              </a:ext>
            </a:extLst>
          </p:cNvPr>
          <p:cNvSpPr/>
          <p:nvPr/>
        </p:nvSpPr>
        <p:spPr>
          <a:xfrm>
            <a:off x="812800" y="3788816"/>
            <a:ext cx="6950635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0" i="1" u="none" strike="noStrike" kern="1200" cap="none" spc="0" normalizeH="0" baseline="0" noProof="0" dirty="0">
                <a:ln>
                  <a:noFill/>
                </a:ln>
                <a:solidFill>
                  <a:srgbClr val="4A5570"/>
                </a:solidFill>
                <a:effectLst/>
                <a:uLnTx/>
                <a:uFillTx/>
                <a:latin typeface="Georgia" pitchFamily="18" charset="0"/>
                <a:ea typeface="Georgia" pitchFamily="18" charset="-122"/>
                <a:cs typeface="Georgia" pitchFamily="18" charset="-120"/>
              </a:rPr>
              <a:t>“Miłość pieniędzy jest korzeniem wszelkiego zła.”</a:t>
            </a:r>
            <a:endParaRPr kumimoji="0" lang="en-US" sz="5500" b="0" i="0" u="none" strike="noStrike" kern="1200" cap="none" spc="0" normalizeH="0" baseline="0" noProof="0" dirty="0">
              <a:ln>
                <a:noFill/>
              </a:ln>
              <a:solidFill>
                <a:srgbClr val="1F2A44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1BDEF13C-5154-02E7-EF88-1BD4478F4A4D}"/>
              </a:ext>
            </a:extLst>
          </p:cNvPr>
          <p:cNvSpPr/>
          <p:nvPr/>
        </p:nvSpPr>
        <p:spPr>
          <a:xfrm>
            <a:off x="812800" y="6298961"/>
            <a:ext cx="10883392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8A5A00"/>
                </a:solidFill>
                <a:effectLst/>
                <a:uLnTx/>
                <a:uFillTx/>
                <a:latin typeface="Georgia" pitchFamily="18" charset="0"/>
                <a:ea typeface="Georgia" pitchFamily="18" charset="-122"/>
                <a:cs typeface="Georgia" pitchFamily="18" charset="-120"/>
              </a:rPr>
              <a:t>Jesus or not? · Jezus czy nie?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F2A44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EDD288E-613D-53FD-A50C-730209179D9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68" r="10934"/>
          <a:stretch>
            <a:fillRect/>
          </a:stretch>
        </p:blipFill>
        <p:spPr>
          <a:xfrm>
            <a:off x="7835152" y="3841741"/>
            <a:ext cx="4225773" cy="26317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800C29E-03AC-0C6B-C911-5A5A3FBE1761}"/>
              </a:ext>
            </a:extLst>
          </p:cNvPr>
          <p:cNvSpPr txBox="1"/>
          <p:nvPr/>
        </p:nvSpPr>
        <p:spPr>
          <a:xfrm>
            <a:off x="8617319" y="5275759"/>
            <a:ext cx="2661437" cy="76944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chemeClr val="bg1"/>
                </a:solidFill>
              </a:rPr>
              <a:t>St Paul</a:t>
            </a:r>
          </a:p>
        </p:txBody>
      </p:sp>
    </p:spTree>
    <p:extLst>
      <p:ext uri="{BB962C8B-B14F-4D97-AF65-F5344CB8AC3E}">
        <p14:creationId xmlns:p14="http://schemas.microsoft.com/office/powerpoint/2010/main" val="280756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6D3E09-453A-8582-8149-7C60CC108D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4D7D2226-3CC1-3940-3713-E7962872A2DA}"/>
              </a:ext>
            </a:extLst>
          </p:cNvPr>
          <p:cNvSpPr/>
          <p:nvPr/>
        </p:nvSpPr>
        <p:spPr>
          <a:xfrm>
            <a:off x="812800" y="285951"/>
            <a:ext cx="10883392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8A5A00"/>
                </a:solidFill>
                <a:effectLst/>
                <a:uLnTx/>
                <a:uFillTx/>
                <a:latin typeface="Georgia" pitchFamily="18" charset="0"/>
                <a:ea typeface="Georgia" pitchFamily="18" charset="-122"/>
                <a:cs typeface="Georgia" pitchFamily="18" charset="-120"/>
              </a:rPr>
              <a:t>Quote 4 of 12 · Cytat 4 z 12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F2A44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21CDF5BE-B8AD-384B-90F2-0E5E204A8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769344"/>
            <a:ext cx="10883392" cy="1252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600" b="0" i="0" dirty="0">
                <a:solidFill>
                  <a:srgbClr val="1F2A44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“Let him who is without sin cast the first stone.”</a:t>
            </a:r>
            <a:endParaRPr lang="en-US" sz="66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0EA81D39-2D54-4F12-AB09-D78FBEFAC3B2}"/>
              </a:ext>
            </a:extLst>
          </p:cNvPr>
          <p:cNvSpPr/>
          <p:nvPr/>
        </p:nvSpPr>
        <p:spPr>
          <a:xfrm>
            <a:off x="812800" y="2779940"/>
            <a:ext cx="6538259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0" i="1" u="none" strike="noStrike" kern="1200" cap="none" spc="0" normalizeH="0" baseline="0" noProof="0" dirty="0">
                <a:ln>
                  <a:noFill/>
                </a:ln>
                <a:solidFill>
                  <a:srgbClr val="4A5570"/>
                </a:solidFill>
                <a:effectLst/>
                <a:uLnTx/>
                <a:uFillTx/>
                <a:latin typeface="Georgia" pitchFamily="18" charset="0"/>
                <a:ea typeface="Georgia" pitchFamily="18" charset="-122"/>
                <a:cs typeface="Georgia" pitchFamily="18" charset="-120"/>
              </a:rPr>
              <a:t>“Kto z was jest bez grzechu, niech pierwszy rzuci kamień.”</a:t>
            </a:r>
            <a:endParaRPr kumimoji="0" lang="en-US" sz="5500" b="0" i="0" u="none" strike="noStrike" kern="1200" cap="none" spc="0" normalizeH="0" baseline="0" noProof="0" dirty="0">
              <a:ln>
                <a:noFill/>
              </a:ln>
              <a:solidFill>
                <a:srgbClr val="1F2A44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708EE3FB-321A-C7BE-BBB3-1E36DC91DD1F}"/>
              </a:ext>
            </a:extLst>
          </p:cNvPr>
          <p:cNvSpPr/>
          <p:nvPr/>
        </p:nvSpPr>
        <p:spPr>
          <a:xfrm>
            <a:off x="812800" y="6250336"/>
            <a:ext cx="10883392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8A5A00"/>
                </a:solidFill>
                <a:effectLst/>
                <a:uLnTx/>
                <a:uFillTx/>
                <a:latin typeface="Georgia" pitchFamily="18" charset="0"/>
                <a:ea typeface="Georgia" pitchFamily="18" charset="-122"/>
                <a:cs typeface="Georgia" pitchFamily="18" charset="-120"/>
              </a:rPr>
              <a:t>Jesus or not? · Jezus czy nie?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F2A44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42E20D4-8E69-38CB-25D6-6CF6C09C3C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8535" y="2820183"/>
            <a:ext cx="5298993" cy="3775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684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222B20-8023-98F9-8A37-126A2B649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230D1623-514D-DC4B-27B0-43743A68D692}"/>
              </a:ext>
            </a:extLst>
          </p:cNvPr>
          <p:cNvSpPr/>
          <p:nvPr/>
        </p:nvSpPr>
        <p:spPr>
          <a:xfrm>
            <a:off x="732117" y="314100"/>
            <a:ext cx="10883392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8A5A00"/>
                </a:solidFill>
                <a:effectLst/>
                <a:uLnTx/>
                <a:uFillTx/>
                <a:latin typeface="Georgia" pitchFamily="18" charset="0"/>
                <a:ea typeface="Georgia" pitchFamily="18" charset="-122"/>
                <a:cs typeface="Georgia" pitchFamily="18" charset="-120"/>
              </a:rPr>
              <a:t>Quote 5 of 12 · Cytat 5 z 12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F2A44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91B88D77-1DC3-85AD-4A1B-1833A30AA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879683"/>
            <a:ext cx="10883392" cy="6387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600" b="0" i="0" dirty="0">
                <a:solidFill>
                  <a:srgbClr val="1F2A44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“We have nothing to fear but fear itself.”</a:t>
            </a:r>
            <a:endParaRPr lang="en-US" sz="66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B2BBA721-EEAF-7AB3-555C-6B1910A16B54}"/>
              </a:ext>
            </a:extLst>
          </p:cNvPr>
          <p:cNvSpPr/>
          <p:nvPr/>
        </p:nvSpPr>
        <p:spPr>
          <a:xfrm>
            <a:off x="812800" y="3100784"/>
            <a:ext cx="6609976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0" i="1" u="none" strike="noStrike" kern="1200" cap="none" spc="0" normalizeH="0" baseline="0" noProof="0" dirty="0">
                <a:ln>
                  <a:noFill/>
                </a:ln>
                <a:solidFill>
                  <a:srgbClr val="4A5570"/>
                </a:solidFill>
                <a:effectLst/>
                <a:uLnTx/>
                <a:uFillTx/>
                <a:latin typeface="Georgia" pitchFamily="18" charset="0"/>
                <a:ea typeface="Georgia" pitchFamily="18" charset="-122"/>
                <a:cs typeface="Georgia" pitchFamily="18" charset="-120"/>
              </a:rPr>
              <a:t>“Nie mamy się czego bać, prócz samego strachu.”</a:t>
            </a:r>
            <a:endParaRPr kumimoji="0" lang="en-US" sz="5500" b="0" i="0" u="none" strike="noStrike" kern="1200" cap="none" spc="0" normalizeH="0" baseline="0" noProof="0" dirty="0">
              <a:ln>
                <a:noFill/>
              </a:ln>
              <a:solidFill>
                <a:srgbClr val="1F2A44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23A09609-BE93-A59B-089C-845BDA07096D}"/>
              </a:ext>
            </a:extLst>
          </p:cNvPr>
          <p:cNvSpPr/>
          <p:nvPr/>
        </p:nvSpPr>
        <p:spPr>
          <a:xfrm>
            <a:off x="812800" y="6070600"/>
            <a:ext cx="10883392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8A5A00"/>
                </a:solidFill>
                <a:effectLst/>
                <a:uLnTx/>
                <a:uFillTx/>
                <a:latin typeface="Georgia" pitchFamily="18" charset="0"/>
                <a:ea typeface="Georgia" pitchFamily="18" charset="-122"/>
                <a:cs typeface="Georgia" pitchFamily="18" charset="-120"/>
              </a:rPr>
              <a:t>Jesus or not? · Jezus czy nie?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F2A44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49C113D-841F-3F36-1B1C-F492D9396A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2776" y="3240513"/>
            <a:ext cx="4753074" cy="330338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51EC010-97CB-689B-57B3-005A407FE091}"/>
              </a:ext>
            </a:extLst>
          </p:cNvPr>
          <p:cNvSpPr txBox="1"/>
          <p:nvPr/>
        </p:nvSpPr>
        <p:spPr>
          <a:xfrm>
            <a:off x="7422777" y="5800427"/>
            <a:ext cx="4655810" cy="615553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400" dirty="0">
                <a:solidFill>
                  <a:schemeClr val="bg1"/>
                </a:solidFill>
              </a:rPr>
              <a:t>Franklin D Roosevelt</a:t>
            </a:r>
          </a:p>
        </p:txBody>
      </p:sp>
    </p:spTree>
    <p:extLst>
      <p:ext uri="{BB962C8B-B14F-4D97-AF65-F5344CB8AC3E}">
        <p14:creationId xmlns:p14="http://schemas.microsoft.com/office/powerpoint/2010/main" val="562716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38016E-1137-BC71-C5D2-541EAAA4C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3C87557D-6DAC-BD95-B1AE-27E46B80B35E}"/>
              </a:ext>
            </a:extLst>
          </p:cNvPr>
          <p:cNvSpPr/>
          <p:nvPr/>
        </p:nvSpPr>
        <p:spPr>
          <a:xfrm>
            <a:off x="812800" y="244046"/>
            <a:ext cx="10883392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8A5A00"/>
                </a:solidFill>
                <a:effectLst/>
                <a:uLnTx/>
                <a:uFillTx/>
                <a:latin typeface="Georgia" pitchFamily="18" charset="0"/>
                <a:ea typeface="Georgia" pitchFamily="18" charset="-122"/>
                <a:cs typeface="Georgia" pitchFamily="18" charset="-120"/>
              </a:rPr>
              <a:t>Quote 6 of 12 · Cytat 6 z 12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F2A44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98C20061-9633-EED3-4748-994A3DD44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765609"/>
            <a:ext cx="11280588" cy="1252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600" b="0" i="0" dirty="0">
                <a:solidFill>
                  <a:srgbClr val="1F2A44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“Do unto others as you would have them do unto you.”</a:t>
            </a:r>
            <a:endParaRPr lang="en-US" sz="66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6166AE57-1D75-BBB4-553B-44F1E9D5F285}"/>
              </a:ext>
            </a:extLst>
          </p:cNvPr>
          <p:cNvSpPr/>
          <p:nvPr/>
        </p:nvSpPr>
        <p:spPr>
          <a:xfrm>
            <a:off x="723152" y="3202979"/>
            <a:ext cx="6681694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0" i="1" u="none" strike="noStrike" kern="1200" cap="none" spc="0" normalizeH="0" baseline="0" noProof="0" dirty="0">
                <a:ln>
                  <a:noFill/>
                </a:ln>
                <a:solidFill>
                  <a:srgbClr val="4A5570"/>
                </a:solidFill>
                <a:effectLst/>
                <a:uLnTx/>
                <a:uFillTx/>
                <a:latin typeface="Georgia" pitchFamily="18" charset="0"/>
                <a:ea typeface="Georgia" pitchFamily="18" charset="-122"/>
                <a:cs typeface="Georgia" pitchFamily="18" charset="-120"/>
              </a:rPr>
              <a:t>“Jak chcecie, żeby ludzie wam czynili, tak i wy im czyńcie.”</a:t>
            </a:r>
            <a:endParaRPr kumimoji="0" lang="en-US" sz="5500" b="0" i="0" u="none" strike="noStrike" kern="1200" cap="none" spc="0" normalizeH="0" baseline="0" noProof="0" dirty="0">
              <a:ln>
                <a:noFill/>
              </a:ln>
              <a:solidFill>
                <a:srgbClr val="1F2A44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CA2239B2-F56B-65DD-A841-BCF60D22A988}"/>
              </a:ext>
            </a:extLst>
          </p:cNvPr>
          <p:cNvSpPr/>
          <p:nvPr/>
        </p:nvSpPr>
        <p:spPr>
          <a:xfrm>
            <a:off x="812800" y="6274312"/>
            <a:ext cx="10883392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8A5A00"/>
                </a:solidFill>
                <a:effectLst/>
                <a:uLnTx/>
                <a:uFillTx/>
                <a:latin typeface="Georgia" pitchFamily="18" charset="0"/>
                <a:ea typeface="Georgia" pitchFamily="18" charset="-122"/>
                <a:cs typeface="Georgia" pitchFamily="18" charset="-120"/>
              </a:rPr>
              <a:t>Jesus or not? · Jezus czy nie?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F2A44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1DBEA35-7359-8ED6-9955-399EA29312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4494" y="2953375"/>
            <a:ext cx="4697506" cy="3346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103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7EFBB9-DC6F-B99F-7F80-C0FF7ACCE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A5A56EF2-59ED-F502-711E-443E593F74B5}"/>
              </a:ext>
            </a:extLst>
          </p:cNvPr>
          <p:cNvSpPr/>
          <p:nvPr/>
        </p:nvSpPr>
        <p:spPr>
          <a:xfrm>
            <a:off x="812800" y="264994"/>
            <a:ext cx="10883392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8A5A00"/>
                </a:solidFill>
                <a:effectLst/>
                <a:uLnTx/>
                <a:uFillTx/>
                <a:latin typeface="Georgia" pitchFamily="18" charset="0"/>
                <a:ea typeface="Georgia" pitchFamily="18" charset="-122"/>
                <a:cs typeface="Georgia" pitchFamily="18" charset="-120"/>
              </a:rPr>
              <a:t>Quote 7 of 12 · Cytat 7 z 12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F2A44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76758DE2-1AA5-77AB-14CF-F7C6B96E1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083" y="1277830"/>
            <a:ext cx="10883392" cy="6387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4830"/>
              </a:lnSpc>
              <a:buNone/>
            </a:pPr>
            <a:r>
              <a:rPr lang="en-US" sz="6600" b="0" i="0" dirty="0">
                <a:solidFill>
                  <a:srgbClr val="1F2A44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“Pride goes before a fall.”</a:t>
            </a:r>
            <a:endParaRPr lang="en-US" sz="66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E8A9D474-8D2F-2843-F0B6-123EC1A7007D}"/>
              </a:ext>
            </a:extLst>
          </p:cNvPr>
          <p:cNvSpPr/>
          <p:nvPr/>
        </p:nvSpPr>
        <p:spPr>
          <a:xfrm>
            <a:off x="812799" y="2600664"/>
            <a:ext cx="5722471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0" i="1" u="none" strike="noStrike" kern="1200" cap="none" spc="0" normalizeH="0" baseline="0" noProof="0" dirty="0">
                <a:ln>
                  <a:noFill/>
                </a:ln>
                <a:solidFill>
                  <a:srgbClr val="4A5570"/>
                </a:solidFill>
                <a:effectLst/>
                <a:uLnTx/>
                <a:uFillTx/>
                <a:latin typeface="Georgia" pitchFamily="18" charset="0"/>
                <a:ea typeface="Georgia" pitchFamily="18" charset="-122"/>
                <a:cs typeface="Georgia" pitchFamily="18" charset="-120"/>
              </a:rPr>
              <a:t>“Pycha chodzi przed upadkiem.”</a:t>
            </a:r>
            <a:endParaRPr kumimoji="0" lang="en-US" sz="5500" b="0" i="0" u="none" strike="noStrike" kern="1200" cap="none" spc="0" normalizeH="0" baseline="0" noProof="0" dirty="0">
              <a:ln>
                <a:noFill/>
              </a:ln>
              <a:solidFill>
                <a:srgbClr val="1F2A44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DF39B041-B98B-9689-A7DB-70BA914706E0}"/>
              </a:ext>
            </a:extLst>
          </p:cNvPr>
          <p:cNvSpPr/>
          <p:nvPr/>
        </p:nvSpPr>
        <p:spPr>
          <a:xfrm>
            <a:off x="812800" y="5725220"/>
            <a:ext cx="10883392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8A5A00"/>
                </a:solidFill>
                <a:effectLst/>
                <a:uLnTx/>
                <a:uFillTx/>
                <a:latin typeface="Georgia" pitchFamily="18" charset="0"/>
                <a:ea typeface="Georgia" pitchFamily="18" charset="-122"/>
                <a:cs typeface="Georgia" pitchFamily="18" charset="-120"/>
              </a:rPr>
              <a:t>Jesus or not? · Jezus czy nie?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F2A44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468A6F7-A074-74CC-E94A-817EC5A555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6392" y="2054411"/>
            <a:ext cx="4678083" cy="467808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1F36393-3860-862E-7821-6098CBF59976}"/>
              </a:ext>
            </a:extLst>
          </p:cNvPr>
          <p:cNvSpPr txBox="1"/>
          <p:nvPr/>
        </p:nvSpPr>
        <p:spPr>
          <a:xfrm>
            <a:off x="6932428" y="5823565"/>
            <a:ext cx="4614530" cy="76944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chemeClr val="bg1"/>
                </a:solidFill>
              </a:rPr>
              <a:t>King Solomon</a:t>
            </a:r>
          </a:p>
        </p:txBody>
      </p:sp>
    </p:spTree>
    <p:extLst>
      <p:ext uri="{BB962C8B-B14F-4D97-AF65-F5344CB8AC3E}">
        <p14:creationId xmlns:p14="http://schemas.microsoft.com/office/powerpoint/2010/main" val="1005516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312D0B-AEE4-53A1-F013-3B7119F97A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2EC37425-D900-2BEB-69F3-46EC5D8EBF9D}"/>
              </a:ext>
            </a:extLst>
          </p:cNvPr>
          <p:cNvSpPr/>
          <p:nvPr/>
        </p:nvSpPr>
        <p:spPr>
          <a:xfrm>
            <a:off x="741082" y="328960"/>
            <a:ext cx="10883392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8A5A00"/>
                </a:solidFill>
                <a:effectLst/>
                <a:uLnTx/>
                <a:uFillTx/>
                <a:latin typeface="Georgia" pitchFamily="18" charset="0"/>
                <a:ea typeface="Georgia" pitchFamily="18" charset="-122"/>
                <a:cs typeface="Georgia" pitchFamily="18" charset="-120"/>
              </a:rPr>
              <a:t>Quote 8 of 12 ·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8A5A00"/>
                </a:solidFill>
                <a:effectLst/>
                <a:uLnTx/>
                <a:uFillTx/>
                <a:latin typeface="Georgia" pitchFamily="18" charset="0"/>
                <a:ea typeface="Georgia" pitchFamily="18" charset="-122"/>
                <a:cs typeface="Georgia" pitchFamily="18" charset="-120"/>
              </a:rPr>
              <a:t>Cytat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8A5A00"/>
                </a:solidFill>
                <a:effectLst/>
                <a:uLnTx/>
                <a:uFillTx/>
                <a:latin typeface="Georgia" pitchFamily="18" charset="0"/>
                <a:ea typeface="Georgia" pitchFamily="18" charset="-122"/>
                <a:cs typeface="Georgia" pitchFamily="18" charset="-120"/>
              </a:rPr>
              <a:t> 8 z 12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F2A44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91027CF0-B404-4839-2A71-D724E300C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082" y="814161"/>
            <a:ext cx="10883392" cy="6387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600" b="0" i="0" dirty="0">
                <a:solidFill>
                  <a:srgbClr val="1F2A44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“God helps those who help themselves.”</a:t>
            </a:r>
            <a:endParaRPr lang="en-US" sz="66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F0778E7C-2B38-326D-5EDF-C5E0BE17762C}"/>
              </a:ext>
            </a:extLst>
          </p:cNvPr>
          <p:cNvSpPr/>
          <p:nvPr/>
        </p:nvSpPr>
        <p:spPr>
          <a:xfrm>
            <a:off x="812800" y="2911014"/>
            <a:ext cx="5910729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0" i="1" u="none" strike="noStrike" kern="1200" cap="none" spc="0" normalizeH="0" baseline="0" noProof="0" dirty="0">
                <a:ln>
                  <a:noFill/>
                </a:ln>
                <a:solidFill>
                  <a:srgbClr val="4A5570"/>
                </a:solidFill>
                <a:effectLst/>
                <a:uLnTx/>
                <a:uFillTx/>
                <a:latin typeface="Georgia" pitchFamily="18" charset="0"/>
                <a:ea typeface="Georgia" pitchFamily="18" charset="-122"/>
                <a:cs typeface="Georgia" pitchFamily="18" charset="-120"/>
              </a:rPr>
              <a:t>“Bóg pomaga tym, którzy sami sobie pomagają.”</a:t>
            </a:r>
            <a:endParaRPr kumimoji="0" lang="en-US" sz="5500" b="0" i="0" u="none" strike="noStrike" kern="1200" cap="none" spc="0" normalizeH="0" baseline="0" noProof="0" dirty="0">
              <a:ln>
                <a:noFill/>
              </a:ln>
              <a:solidFill>
                <a:srgbClr val="1F2A44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25660931-6177-3C82-654E-FFFA79A0C195}"/>
              </a:ext>
            </a:extLst>
          </p:cNvPr>
          <p:cNvSpPr/>
          <p:nvPr/>
        </p:nvSpPr>
        <p:spPr>
          <a:xfrm>
            <a:off x="812800" y="5725220"/>
            <a:ext cx="10883392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8A5A00"/>
                </a:solidFill>
                <a:effectLst/>
                <a:uLnTx/>
                <a:uFillTx/>
                <a:latin typeface="Georgia" pitchFamily="18" charset="0"/>
                <a:ea typeface="Georgia" pitchFamily="18" charset="-122"/>
                <a:cs typeface="Georgia" pitchFamily="18" charset="-120"/>
              </a:rPr>
              <a:t>Jesus or not? · Jezus czy nie?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F2A44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7312FC5-01D8-B634-A38F-00E9F445966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332" r="13161"/>
          <a:stretch>
            <a:fillRect/>
          </a:stretch>
        </p:blipFill>
        <p:spPr>
          <a:xfrm>
            <a:off x="7138895" y="2505904"/>
            <a:ext cx="4794471" cy="339200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0B6CEAC-32CD-27F0-4533-78B40190FA94}"/>
              </a:ext>
            </a:extLst>
          </p:cNvPr>
          <p:cNvSpPr txBox="1"/>
          <p:nvPr/>
        </p:nvSpPr>
        <p:spPr>
          <a:xfrm>
            <a:off x="6659666" y="5951241"/>
            <a:ext cx="5532334" cy="76944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chemeClr val="bg1"/>
                </a:solidFill>
              </a:rPr>
              <a:t>Benjamin Franklin*</a:t>
            </a:r>
          </a:p>
        </p:txBody>
      </p:sp>
    </p:spTree>
    <p:extLst>
      <p:ext uri="{BB962C8B-B14F-4D97-AF65-F5344CB8AC3E}">
        <p14:creationId xmlns:p14="http://schemas.microsoft.com/office/powerpoint/2010/main" val="3759641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61D4F0-0417-D2C0-1211-D49C51556B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D9A6B226-02F6-80A3-EFDE-69223B1EB531}"/>
              </a:ext>
            </a:extLst>
          </p:cNvPr>
          <p:cNvSpPr/>
          <p:nvPr/>
        </p:nvSpPr>
        <p:spPr>
          <a:xfrm>
            <a:off x="812800" y="225955"/>
            <a:ext cx="10883392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8A5A00"/>
                </a:solidFill>
                <a:effectLst/>
                <a:uLnTx/>
                <a:uFillTx/>
                <a:latin typeface="Georgia" pitchFamily="18" charset="0"/>
                <a:ea typeface="Georgia" pitchFamily="18" charset="-122"/>
                <a:cs typeface="Georgia" pitchFamily="18" charset="-120"/>
              </a:rPr>
              <a:t>Quote 9 of 12 ·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8A5A00"/>
                </a:solidFill>
                <a:effectLst/>
                <a:uLnTx/>
                <a:uFillTx/>
                <a:latin typeface="Georgia" pitchFamily="18" charset="0"/>
                <a:ea typeface="Georgia" pitchFamily="18" charset="-122"/>
                <a:cs typeface="Georgia" pitchFamily="18" charset="-120"/>
              </a:rPr>
              <a:t>Cytat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8A5A00"/>
                </a:solidFill>
                <a:effectLst/>
                <a:uLnTx/>
                <a:uFillTx/>
                <a:latin typeface="Georgia" pitchFamily="18" charset="0"/>
                <a:ea typeface="Georgia" pitchFamily="18" charset="-122"/>
                <a:cs typeface="Georgia" pitchFamily="18" charset="-120"/>
              </a:rPr>
              <a:t> 9 z 12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F2A44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A184AC9F-0822-B2D6-6A71-F0074FDCB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684518"/>
            <a:ext cx="10883392" cy="6387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600" b="0" i="0" dirty="0">
                <a:solidFill>
                  <a:srgbClr val="1F2A44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“Many are called, but few are chosen.”</a:t>
            </a:r>
            <a:endParaRPr lang="en-US" sz="66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2801795B-81D2-8024-9339-26FDDB15448C}"/>
              </a:ext>
            </a:extLst>
          </p:cNvPr>
          <p:cNvSpPr/>
          <p:nvPr/>
        </p:nvSpPr>
        <p:spPr>
          <a:xfrm>
            <a:off x="812800" y="2976959"/>
            <a:ext cx="6358965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0" i="1" u="none" strike="noStrike" kern="1200" cap="none" spc="0" normalizeH="0" baseline="0" noProof="0" dirty="0">
                <a:ln>
                  <a:noFill/>
                </a:ln>
                <a:solidFill>
                  <a:srgbClr val="4A5570"/>
                </a:solidFill>
                <a:effectLst/>
                <a:uLnTx/>
                <a:uFillTx/>
                <a:latin typeface="Georgia" pitchFamily="18" charset="0"/>
                <a:ea typeface="Georgia" pitchFamily="18" charset="-122"/>
                <a:cs typeface="Georgia" pitchFamily="18" charset="-120"/>
              </a:rPr>
              <a:t>“Wielu jest powołanych, lecz mało wybranych.”</a:t>
            </a:r>
            <a:endParaRPr kumimoji="0" lang="en-US" sz="5500" b="0" i="0" u="none" strike="noStrike" kern="1200" cap="none" spc="0" normalizeH="0" baseline="0" noProof="0" dirty="0">
              <a:ln>
                <a:noFill/>
              </a:ln>
              <a:solidFill>
                <a:srgbClr val="1F2A44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4B5A4BAA-DA2A-3007-62E2-F97ECC30B52C}"/>
              </a:ext>
            </a:extLst>
          </p:cNvPr>
          <p:cNvSpPr/>
          <p:nvPr/>
        </p:nvSpPr>
        <p:spPr>
          <a:xfrm>
            <a:off x="812800" y="5725220"/>
            <a:ext cx="10883392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8A5A00"/>
                </a:solidFill>
                <a:effectLst/>
                <a:uLnTx/>
                <a:uFillTx/>
                <a:latin typeface="Georgia" pitchFamily="18" charset="0"/>
                <a:ea typeface="Georgia" pitchFamily="18" charset="-122"/>
                <a:cs typeface="Georgia" pitchFamily="18" charset="-120"/>
              </a:rPr>
              <a:t>Jesus or not? · Jezus czy nie?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F2A44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052953E-5769-199E-7BDA-FC845C109E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6437" y="2642274"/>
            <a:ext cx="5224725" cy="3724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120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59E3D0-24C1-2902-B8D1-4AC5990440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E101157C-8F1F-53D5-E432-3CDD0796998D}"/>
              </a:ext>
            </a:extLst>
          </p:cNvPr>
          <p:cNvSpPr/>
          <p:nvPr/>
        </p:nvSpPr>
        <p:spPr>
          <a:xfrm>
            <a:off x="812800" y="382494"/>
            <a:ext cx="10883392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8A5A00"/>
                </a:solidFill>
                <a:effectLst/>
                <a:uLnTx/>
                <a:uFillTx/>
                <a:latin typeface="Georgia" pitchFamily="18" charset="0"/>
                <a:ea typeface="Georgia" pitchFamily="18" charset="-122"/>
                <a:cs typeface="Georgia" pitchFamily="18" charset="-120"/>
              </a:rPr>
              <a:t>Quote 1</a:t>
            </a:r>
            <a:r>
              <a:rPr lang="en-US" sz="1600" dirty="0">
                <a:solidFill>
                  <a:srgbClr val="8A5A0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0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8A5A00"/>
                </a:solidFill>
                <a:effectLst/>
                <a:uLnTx/>
                <a:uFillTx/>
                <a:latin typeface="Georgia" pitchFamily="18" charset="0"/>
                <a:ea typeface="Georgia" pitchFamily="18" charset="-122"/>
                <a:cs typeface="Georgia" pitchFamily="18" charset="-120"/>
              </a:rPr>
              <a:t> of 12 ·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8A5A00"/>
                </a:solidFill>
                <a:effectLst/>
                <a:uLnTx/>
                <a:uFillTx/>
                <a:latin typeface="Georgia" pitchFamily="18" charset="0"/>
                <a:ea typeface="Georgia" pitchFamily="18" charset="-122"/>
                <a:cs typeface="Georgia" pitchFamily="18" charset="-120"/>
              </a:rPr>
              <a:t>Cytat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8A5A00"/>
                </a:solidFill>
                <a:effectLst/>
                <a:uLnTx/>
                <a:uFillTx/>
                <a:latin typeface="Georgia" pitchFamily="18" charset="0"/>
                <a:ea typeface="Georgia" pitchFamily="18" charset="-122"/>
                <a:cs typeface="Georgia" pitchFamily="18" charset="-120"/>
              </a:rPr>
              <a:t> 1</a:t>
            </a:r>
            <a:r>
              <a:rPr lang="en-US" sz="1600" dirty="0">
                <a:solidFill>
                  <a:srgbClr val="8A5A00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0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8A5A00"/>
                </a:solidFill>
                <a:effectLst/>
                <a:uLnTx/>
                <a:uFillTx/>
                <a:latin typeface="Georgia" pitchFamily="18" charset="0"/>
                <a:ea typeface="Georgia" pitchFamily="18" charset="-122"/>
                <a:cs typeface="Georgia" pitchFamily="18" charset="-120"/>
              </a:rPr>
              <a:t> z 12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F2A44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06B0516-DCDB-E2C6-947B-BC573039F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937133"/>
            <a:ext cx="11379200" cy="6387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600" b="0" i="0" dirty="0">
                <a:solidFill>
                  <a:srgbClr val="1F2A44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“Be the change you wish to see in the world.”</a:t>
            </a:r>
            <a:endParaRPr lang="en-US" sz="66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22AF2AE2-015C-9ACC-B457-7854CF347E41}"/>
              </a:ext>
            </a:extLst>
          </p:cNvPr>
          <p:cNvSpPr/>
          <p:nvPr/>
        </p:nvSpPr>
        <p:spPr>
          <a:xfrm>
            <a:off x="812800" y="3198520"/>
            <a:ext cx="7264400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0" i="1" u="none" strike="noStrike" kern="1200" cap="none" spc="0" normalizeH="0" baseline="0" noProof="0" dirty="0">
                <a:ln>
                  <a:noFill/>
                </a:ln>
                <a:solidFill>
                  <a:srgbClr val="4A5570"/>
                </a:solidFill>
                <a:effectLst/>
                <a:uLnTx/>
                <a:uFillTx/>
                <a:latin typeface="Georgia" pitchFamily="18" charset="0"/>
                <a:ea typeface="Georgia" pitchFamily="18" charset="-122"/>
                <a:cs typeface="Georgia" pitchFamily="18" charset="-120"/>
              </a:rPr>
              <a:t>“Bądź zmianą, którą pragniesz ujrzeć na świecie.”</a:t>
            </a:r>
            <a:endParaRPr kumimoji="0" lang="en-US" sz="5500" b="0" i="0" u="none" strike="noStrike" kern="1200" cap="none" spc="0" normalizeH="0" baseline="0" noProof="0" dirty="0">
              <a:ln>
                <a:noFill/>
              </a:ln>
              <a:solidFill>
                <a:srgbClr val="1F2A44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0E828B42-3445-3E33-9127-AC19E8508338}"/>
              </a:ext>
            </a:extLst>
          </p:cNvPr>
          <p:cNvSpPr/>
          <p:nvPr/>
        </p:nvSpPr>
        <p:spPr>
          <a:xfrm>
            <a:off x="812800" y="6227243"/>
            <a:ext cx="10883392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8A5A00"/>
                </a:solidFill>
                <a:effectLst/>
                <a:uLnTx/>
                <a:uFillTx/>
                <a:latin typeface="Georgia" pitchFamily="18" charset="0"/>
                <a:ea typeface="Georgia" pitchFamily="18" charset="-122"/>
                <a:cs typeface="Georgia" pitchFamily="18" charset="-120"/>
              </a:rPr>
              <a:t>Jesus or not? · Jezus czy nie?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F2A44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F895D4A-5574-D44C-C9D4-8A13C2C364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5482" y="2602939"/>
            <a:ext cx="3969684" cy="396968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CB357A4-04C9-CDBD-284C-1DF847E0CFB9}"/>
              </a:ext>
            </a:extLst>
          </p:cNvPr>
          <p:cNvSpPr txBox="1"/>
          <p:nvPr/>
        </p:nvSpPr>
        <p:spPr>
          <a:xfrm>
            <a:off x="8395732" y="5706065"/>
            <a:ext cx="2983468" cy="76944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400" dirty="0">
                <a:solidFill>
                  <a:schemeClr val="bg1"/>
                </a:solidFill>
              </a:rPr>
              <a:t>Gandhi*</a:t>
            </a:r>
          </a:p>
        </p:txBody>
      </p:sp>
    </p:spTree>
    <p:extLst>
      <p:ext uri="{BB962C8B-B14F-4D97-AF65-F5344CB8AC3E}">
        <p14:creationId xmlns:p14="http://schemas.microsoft.com/office/powerpoint/2010/main" val="1161199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03894E-CA93-CA43-7841-7AEBA4AE0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C881EFF5-6D45-3C39-52DA-A582C72453DF}"/>
              </a:ext>
            </a:extLst>
          </p:cNvPr>
          <p:cNvSpPr/>
          <p:nvPr/>
        </p:nvSpPr>
        <p:spPr>
          <a:xfrm>
            <a:off x="732118" y="378051"/>
            <a:ext cx="10883392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8A5A00"/>
                </a:solidFill>
                <a:effectLst/>
                <a:uLnTx/>
                <a:uFillTx/>
                <a:latin typeface="Georgia" pitchFamily="18" charset="0"/>
                <a:ea typeface="Georgia" pitchFamily="18" charset="-122"/>
                <a:cs typeface="Georgia" pitchFamily="18" charset="-120"/>
              </a:rPr>
              <a:t>Quote 11 of 12 ·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8A5A00"/>
                </a:solidFill>
                <a:effectLst/>
                <a:uLnTx/>
                <a:uFillTx/>
                <a:latin typeface="Georgia" pitchFamily="18" charset="0"/>
                <a:ea typeface="Georgia" pitchFamily="18" charset="-122"/>
                <a:cs typeface="Georgia" pitchFamily="18" charset="-120"/>
              </a:rPr>
              <a:t>Cytat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8A5A00"/>
                </a:solidFill>
                <a:effectLst/>
                <a:uLnTx/>
                <a:uFillTx/>
                <a:latin typeface="Georgia" pitchFamily="18" charset="0"/>
                <a:ea typeface="Georgia" pitchFamily="18" charset="-122"/>
                <a:cs typeface="Georgia" pitchFamily="18" charset="-120"/>
              </a:rPr>
              <a:t> 11 z 12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F2A44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90A7D7D0-1469-B332-696D-3E738EADC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2118" y="818766"/>
            <a:ext cx="10883392" cy="6387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600" b="0" i="0" dirty="0">
                <a:solidFill>
                  <a:srgbClr val="1F2A44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“The spirit is willing, but the flesh is weak.”</a:t>
            </a:r>
            <a:endParaRPr lang="en-US" sz="66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105CD23C-17CB-EBCA-90DE-17148DF94BF6}"/>
              </a:ext>
            </a:extLst>
          </p:cNvPr>
          <p:cNvSpPr/>
          <p:nvPr/>
        </p:nvSpPr>
        <p:spPr>
          <a:xfrm>
            <a:off x="732118" y="3139336"/>
            <a:ext cx="5605929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0" i="1" u="none" strike="noStrike" kern="1200" cap="none" spc="0" normalizeH="0" baseline="0" noProof="0" dirty="0">
                <a:ln>
                  <a:noFill/>
                </a:ln>
                <a:solidFill>
                  <a:srgbClr val="4A5570"/>
                </a:solidFill>
                <a:effectLst/>
                <a:uLnTx/>
                <a:uFillTx/>
                <a:latin typeface="Georgia" pitchFamily="18" charset="0"/>
                <a:ea typeface="Georgia" pitchFamily="18" charset="-122"/>
                <a:cs typeface="Georgia" pitchFamily="18" charset="-120"/>
              </a:rPr>
              <a:t>“Duch wprawdzie ochoczy, ale ciało słabe.”</a:t>
            </a:r>
            <a:endParaRPr kumimoji="0" lang="en-US" sz="5500" b="0" i="0" u="none" strike="noStrike" kern="1200" cap="none" spc="0" normalizeH="0" baseline="0" noProof="0" dirty="0">
              <a:ln>
                <a:noFill/>
              </a:ln>
              <a:solidFill>
                <a:srgbClr val="1F2A44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38718A8E-BEA8-397B-92D9-C9C67F47CB19}"/>
              </a:ext>
            </a:extLst>
          </p:cNvPr>
          <p:cNvSpPr/>
          <p:nvPr/>
        </p:nvSpPr>
        <p:spPr>
          <a:xfrm>
            <a:off x="732118" y="6039234"/>
            <a:ext cx="10883392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8A5A00"/>
                </a:solidFill>
                <a:effectLst/>
                <a:uLnTx/>
                <a:uFillTx/>
                <a:latin typeface="Georgia" pitchFamily="18" charset="0"/>
                <a:ea typeface="Georgia" pitchFamily="18" charset="-122"/>
                <a:cs typeface="Georgia" pitchFamily="18" charset="-120"/>
              </a:rPr>
              <a:t>Jesus or not? · Jezus czy nie?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F2A44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A1D43D-466B-387E-2AD2-9A8ED6E140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3413" y="2662681"/>
            <a:ext cx="5226977" cy="372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701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1E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D0E03B-E5E9-F1AF-F3B9-33516EA44D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1A512D9A-BE69-57A2-8497-D4B26AA7C236}"/>
              </a:ext>
            </a:extLst>
          </p:cNvPr>
          <p:cNvSpPr/>
          <p:nvPr/>
        </p:nvSpPr>
        <p:spPr>
          <a:xfrm>
            <a:off x="812800" y="812800"/>
            <a:ext cx="10883392" cy="3098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8A5A00"/>
                </a:solidFill>
                <a:effectLst/>
                <a:uLnTx/>
                <a:uFillTx/>
                <a:latin typeface="Georgia" pitchFamily="18" charset="0"/>
                <a:ea typeface="Georgia" pitchFamily="18" charset="-122"/>
                <a:cs typeface="Georgia" pitchFamily="18" charset="-120"/>
              </a:rPr>
              <a:t>Quote 12 of 12 ·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8A5A00"/>
                </a:solidFill>
                <a:effectLst/>
                <a:uLnTx/>
                <a:uFillTx/>
                <a:latin typeface="Georgia" pitchFamily="18" charset="0"/>
                <a:ea typeface="Georgia" pitchFamily="18" charset="-122"/>
                <a:cs typeface="Georgia" pitchFamily="18" charset="-120"/>
              </a:rPr>
              <a:t>Cytat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8A5A00"/>
                </a:solidFill>
                <a:effectLst/>
                <a:uLnTx/>
                <a:uFillTx/>
                <a:latin typeface="Georgia" pitchFamily="18" charset="0"/>
                <a:ea typeface="Georgia" pitchFamily="18" charset="-122"/>
                <a:cs typeface="Georgia" pitchFamily="18" charset="-120"/>
              </a:rPr>
              <a:t> 12 z 12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1F2A44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B4B37B08-3A28-A3A7-1927-21CB400A50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800" y="1990031"/>
            <a:ext cx="10883392" cy="6387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ts val="4830"/>
              </a:lnSpc>
              <a:buNone/>
            </a:pPr>
            <a:r>
              <a:rPr lang="en-US" sz="6600" b="0" i="0" dirty="0">
                <a:solidFill>
                  <a:srgbClr val="1F2A44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“The truth will set you free.”</a:t>
            </a:r>
            <a:endParaRPr lang="en-US" sz="66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E35FB790-BC1C-B496-4025-4FF718B1DB6F}"/>
              </a:ext>
            </a:extLst>
          </p:cNvPr>
          <p:cNvSpPr/>
          <p:nvPr/>
        </p:nvSpPr>
        <p:spPr>
          <a:xfrm>
            <a:off x="812800" y="3631605"/>
            <a:ext cx="5704541" cy="4520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00" b="0" i="1" u="none" strike="noStrike" kern="1200" cap="none" spc="0" normalizeH="0" baseline="0" noProof="0" dirty="0">
                <a:ln>
                  <a:noFill/>
                </a:ln>
                <a:solidFill>
                  <a:srgbClr val="4A5570"/>
                </a:solidFill>
                <a:effectLst/>
                <a:uLnTx/>
                <a:uFillTx/>
                <a:latin typeface="Georgia" pitchFamily="18" charset="0"/>
                <a:ea typeface="Georgia" pitchFamily="18" charset="-122"/>
                <a:cs typeface="Georgia" pitchFamily="18" charset="-120"/>
              </a:rPr>
              <a:t>“Prawda was wyzwoli.”</a:t>
            </a:r>
            <a:endParaRPr kumimoji="0" lang="en-US" sz="5500" b="0" i="0" u="none" strike="noStrike" kern="1200" cap="none" spc="0" normalizeH="0" baseline="0" noProof="0" dirty="0">
              <a:ln>
                <a:noFill/>
              </a:ln>
              <a:solidFill>
                <a:srgbClr val="1F2A44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CF0A4C47-320D-788F-B8EF-39EC199BCF79}"/>
              </a:ext>
            </a:extLst>
          </p:cNvPr>
          <p:cNvSpPr/>
          <p:nvPr/>
        </p:nvSpPr>
        <p:spPr>
          <a:xfrm>
            <a:off x="812800" y="5725220"/>
            <a:ext cx="10883392" cy="3453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5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8A5A00"/>
                </a:solidFill>
                <a:effectLst/>
                <a:uLnTx/>
                <a:uFillTx/>
                <a:latin typeface="Georgia" pitchFamily="18" charset="0"/>
                <a:ea typeface="Georgia" pitchFamily="18" charset="-122"/>
                <a:cs typeface="Georgia" pitchFamily="18" charset="-120"/>
              </a:rPr>
              <a:t>Jesus or not? · Jezus czy nie?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F2A44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1B8381D-356D-7947-C38F-7BA347040D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4496" y="2867125"/>
            <a:ext cx="5226977" cy="372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098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F2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292847" y="261640"/>
            <a:ext cx="10883392" cy="551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140"/>
              </a:lnSpc>
              <a:buNone/>
            </a:pPr>
            <a:r>
              <a:rPr lang="en-US" sz="3600" b="0" i="0" dirty="0">
                <a:solidFill>
                  <a:srgbClr val="F6F1E7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Answers · Odpowiedzi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215153" y="1004047"/>
            <a:ext cx="5228717" cy="5737412"/>
          </a:xfrm>
          <a:prstGeom prst="roundRect">
            <a:avLst>
              <a:gd name="adj" fmla="val 3839"/>
            </a:avLst>
          </a:prstGeom>
          <a:solidFill>
            <a:srgbClr val="F6F1E7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4" name="Text 2"/>
          <p:cNvSpPr/>
          <p:nvPr/>
        </p:nvSpPr>
        <p:spPr>
          <a:xfrm>
            <a:off x="489084" y="1213069"/>
            <a:ext cx="458494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en-US" sz="4500" b="1" dirty="0">
                <a:solidFill>
                  <a:srgbClr val="1F2A44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Jesus · Jezus</a:t>
            </a:r>
            <a:endParaRPr lang="en-US" sz="4500" dirty="0"/>
          </a:p>
        </p:txBody>
      </p:sp>
      <p:sp>
        <p:nvSpPr>
          <p:cNvPr id="5" name="Text 3"/>
          <p:cNvSpPr/>
          <p:nvPr/>
        </p:nvSpPr>
        <p:spPr>
          <a:xfrm>
            <a:off x="489084" y="1954307"/>
            <a:ext cx="4729480" cy="47064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62500" lnSpcReduction="20000"/>
          </a:bodyPr>
          <a:lstStyle/>
          <a:p>
            <a:pPr algn="l">
              <a:lnSpc>
                <a:spcPct val="120000"/>
              </a:lnSpc>
              <a:buSzPct val="100000"/>
            </a:pPr>
            <a:r>
              <a:rPr lang="en-US" sz="4300" dirty="0">
                <a:solidFill>
                  <a:srgbClr val="1F2A44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1. Take the plank out of your own eye</a:t>
            </a:r>
            <a:endParaRPr lang="en-US" sz="4300" dirty="0"/>
          </a:p>
          <a:p>
            <a:pPr algn="l">
              <a:lnSpc>
                <a:spcPct val="120000"/>
              </a:lnSpc>
              <a:buSzPct val="100000"/>
            </a:pPr>
            <a:r>
              <a:rPr lang="en-US" sz="4300" dirty="0">
                <a:solidFill>
                  <a:srgbClr val="1F2A44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4. Let him who is without sin cast the first stone</a:t>
            </a:r>
            <a:endParaRPr lang="en-US" sz="4300" dirty="0"/>
          </a:p>
          <a:p>
            <a:pPr algn="l">
              <a:lnSpc>
                <a:spcPct val="120000"/>
              </a:lnSpc>
              <a:buSzPct val="100000"/>
            </a:pPr>
            <a:r>
              <a:rPr lang="en-US" sz="4300" dirty="0">
                <a:solidFill>
                  <a:srgbClr val="1F2A44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6. Do unto others as you would have others do unto you</a:t>
            </a:r>
            <a:endParaRPr lang="en-US" sz="4300" dirty="0"/>
          </a:p>
          <a:p>
            <a:pPr algn="l">
              <a:lnSpc>
                <a:spcPct val="120000"/>
              </a:lnSpc>
              <a:buSzPct val="100000"/>
            </a:pPr>
            <a:r>
              <a:rPr lang="en-US" sz="4300" dirty="0">
                <a:solidFill>
                  <a:srgbClr val="1F2A44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9. Many are called, but few are chosen</a:t>
            </a:r>
          </a:p>
          <a:p>
            <a:pPr algn="l">
              <a:lnSpc>
                <a:spcPct val="120000"/>
              </a:lnSpc>
              <a:buSzPct val="100000"/>
            </a:pPr>
            <a:r>
              <a:rPr lang="en-US" sz="4300" dirty="0">
                <a:solidFill>
                  <a:srgbClr val="1F2A44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11. The spirit is willing, but the flesh is weak</a:t>
            </a:r>
          </a:p>
          <a:p>
            <a:pPr>
              <a:lnSpc>
                <a:spcPct val="120000"/>
              </a:lnSpc>
              <a:buSzPct val="100000"/>
            </a:pPr>
            <a:r>
              <a:rPr lang="en-US" sz="4300" dirty="0">
                <a:solidFill>
                  <a:srgbClr val="1F2A44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12. The truth will set you free</a:t>
            </a:r>
            <a:endParaRPr lang="en-US" sz="4300" dirty="0"/>
          </a:p>
          <a:p>
            <a:pPr algn="l">
              <a:buSzPct val="100000"/>
            </a:pPr>
            <a:endParaRPr lang="en-US" sz="3300" dirty="0"/>
          </a:p>
        </p:txBody>
      </p:sp>
      <p:sp>
        <p:nvSpPr>
          <p:cNvPr id="6" name="Shape 4"/>
          <p:cNvSpPr/>
          <p:nvPr/>
        </p:nvSpPr>
        <p:spPr>
          <a:xfrm>
            <a:off x="5571460" y="1004047"/>
            <a:ext cx="6548822" cy="5737412"/>
          </a:xfrm>
          <a:prstGeom prst="roundRect">
            <a:avLst>
              <a:gd name="adj" fmla="val 3839"/>
            </a:avLst>
          </a:prstGeom>
          <a:solidFill>
            <a:srgbClr val="E0A030"/>
          </a:solidFill>
          <a:ln/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5941389" y="1202860"/>
            <a:ext cx="5761527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1F2A44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Not Jesus · Nie Jezus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5717802" y="2062073"/>
            <a:ext cx="6259045" cy="17321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l">
              <a:buSzPct val="100000"/>
            </a:pPr>
            <a:r>
              <a:rPr lang="en-US" sz="2700" dirty="0">
                <a:solidFill>
                  <a:srgbClr val="1F2A44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2. I am the greatest – Muhammad Ali</a:t>
            </a:r>
            <a:endParaRPr lang="en-US" sz="2700" dirty="0"/>
          </a:p>
          <a:p>
            <a:pPr algn="l">
              <a:buSzPct val="100000"/>
            </a:pPr>
            <a:r>
              <a:rPr lang="en-US" sz="2700" dirty="0">
                <a:solidFill>
                  <a:srgbClr val="1F2A44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3. The love of money is the root of all kinds of evil – St Paul (1 Timothy 6:10)</a:t>
            </a:r>
            <a:endParaRPr lang="en-US" sz="2700" dirty="0"/>
          </a:p>
          <a:p>
            <a:pPr algn="l">
              <a:buSzPct val="100000"/>
            </a:pPr>
            <a:r>
              <a:rPr lang="en-US" sz="2700" dirty="0">
                <a:solidFill>
                  <a:srgbClr val="1F2A44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5. Nothing to fear but fear itself – Franklin D Roosevelt</a:t>
            </a:r>
            <a:endParaRPr lang="en-US" sz="2700" dirty="0"/>
          </a:p>
          <a:p>
            <a:pPr algn="l">
              <a:buSzPct val="100000"/>
            </a:pPr>
            <a:r>
              <a:rPr lang="en-US" sz="2700" dirty="0">
                <a:solidFill>
                  <a:srgbClr val="1F2A44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7. Pride goes before a fall – King Solomon (Proverbs 16:18)</a:t>
            </a:r>
            <a:endParaRPr lang="en-US" sz="2700" dirty="0"/>
          </a:p>
          <a:p>
            <a:pPr algn="l">
              <a:buSzPct val="100000"/>
            </a:pPr>
            <a:r>
              <a:rPr lang="en-US" sz="2700" dirty="0">
                <a:solidFill>
                  <a:srgbClr val="1F2A44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8. God helps those who help themselves – Benjamin Franklin* (attributed)</a:t>
            </a:r>
            <a:endParaRPr lang="en-US" sz="2700" dirty="0"/>
          </a:p>
          <a:p>
            <a:pPr algn="l">
              <a:buSzPct val="100000"/>
            </a:pPr>
            <a:r>
              <a:rPr lang="en-US" sz="2700" dirty="0">
                <a:solidFill>
                  <a:srgbClr val="1F2A44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10. Be the change you wish to see – Gandhi* (attributed)</a:t>
            </a:r>
            <a:endParaRPr lang="en-US" sz="2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Jesus or Not? Quiz / Czy to Jezus?">
  <a:themeElements>
    <a:clrScheme name="Jesus or Not? Quiz / Czy to Jezus?">
      <a:dk1>
        <a:srgbClr val="1F2A44"/>
      </a:dk1>
      <a:lt1>
        <a:srgbClr val="F6F1E7"/>
      </a:lt1>
      <a:dk2>
        <a:srgbClr val="555C6D"/>
      </a:dk2>
      <a:lt2>
        <a:srgbClr val="E1DDD7"/>
      </a:lt2>
      <a:accent1>
        <a:srgbClr val="8A5A00"/>
      </a:accent1>
      <a:accent2>
        <a:srgbClr val="E0A030"/>
      </a:accent2>
      <a:accent3>
        <a:srgbClr val="4A5570"/>
      </a:accent3>
      <a:accent4>
        <a:srgbClr val="9AA0A6"/>
      </a:accent4>
      <a:accent5>
        <a:srgbClr val="757A85"/>
      </a:accent5>
      <a:accent6>
        <a:srgbClr val="95979E"/>
      </a:accent6>
      <a:hlink>
        <a:srgbClr val="0563C1"/>
      </a:hlink>
      <a:folHlink>
        <a:srgbClr val="954F72"/>
      </a:folHlink>
    </a:clrScheme>
    <a:fontScheme name="Jesus or Not? Quiz / Czy to Jezus?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Georgia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1507</Words>
  <Application>Microsoft Office PowerPoint</Application>
  <PresentationFormat>Widescreen</PresentationFormat>
  <Paragraphs>176</Paragraphs>
  <Slides>27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Aptos</vt:lpstr>
      <vt:lpstr>Arial</vt:lpstr>
      <vt:lpstr>Georgia</vt:lpstr>
      <vt:lpstr>Jesus or Not? Quiz / Czy to Jezus?</vt:lpstr>
      <vt:lpstr>Jesus, or not Jesus? Jezus, czy nie Jezus?</vt:lpstr>
      <vt:lpstr>“Take the plank out of your own eye.”</vt:lpstr>
      <vt:lpstr>“I am the greatest.”</vt:lpstr>
      <vt:lpstr>“The love of money is the root of all kinds of evil.”</vt:lpstr>
      <vt:lpstr>“Let him who is without sin cast the first stone.”</vt:lpstr>
      <vt:lpstr>“We have nothing to fear but fear itself.”</vt:lpstr>
      <vt:lpstr>“Do unto others as you would have them do unto you.”</vt:lpstr>
      <vt:lpstr>“Pride goes before a fall.”</vt:lpstr>
      <vt:lpstr>“God helps those who help themselves.”</vt:lpstr>
      <vt:lpstr>“Many are called, but few are chosen.”</vt:lpstr>
      <vt:lpstr>“Be the change you wish to see in the world.”</vt:lpstr>
      <vt:lpstr>“The spirit is willing, but the flesh is weak.”</vt:lpstr>
      <vt:lpstr>“The truth will set you free.”</vt:lpstr>
      <vt:lpstr>Answers · Odpowiedzi</vt:lpstr>
      <vt:lpstr>“Take the plank out of your own eye.”</vt:lpstr>
      <vt:lpstr>“I am the greatest.”</vt:lpstr>
      <vt:lpstr>“The love of money is the root of all kinds of evil.”</vt:lpstr>
      <vt:lpstr>“Let him who is without sin cast the first stone.”</vt:lpstr>
      <vt:lpstr>“We have nothing to fear but fear itself.”</vt:lpstr>
      <vt:lpstr>“Do unto others as you would have them do unto you.”</vt:lpstr>
      <vt:lpstr>“Pride goes before a fall.”</vt:lpstr>
      <vt:lpstr>“God helps those who help themselves.”</vt:lpstr>
      <vt:lpstr>“Many are called, but few are chosen.”</vt:lpstr>
      <vt:lpstr>“Be the change you wish to see in the world.”</vt:lpstr>
      <vt:lpstr>“The spirit is willing, but the flesh is weak.”</vt:lpstr>
      <vt:lpstr>“The truth will set you free.”</vt:lpstr>
      <vt:lpstr>Answers · Odpowiedzi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Jesus or Not? Quiz / Czy to Jezus?</dc:title>
  <dc:subject/>
  <dc:creator>Jon Kuhrt</dc:creator>
  <cp:lastModifiedBy>Jon Kuhrt</cp:lastModifiedBy>
  <cp:revision>2</cp:revision>
  <dcterms:created xsi:type="dcterms:W3CDTF">2026-10-27T11:42:59Z</dcterms:created>
  <dcterms:modified xsi:type="dcterms:W3CDTF">2026-11-03T12:57:16Z</dcterms:modified>
</cp:coreProperties>
</file>