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45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 Kuhrt" initials="JK" lastIdx="3" clrIdx="0">
    <p:extLst>
      <p:ext uri="{19B8F6BF-5375-455C-9EA6-DF929625EA0E}">
        <p15:presenceInfo xmlns:p15="http://schemas.microsoft.com/office/powerpoint/2012/main" userId="S::Jon.Kuhrt@communities.gov.uk::c82fa58e-1068-4e66-bf1f-bde869094e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E7C795-672E-401F-9651-8F06DDA29337}" v="8" dt="2023-02-18T09:06:45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9" autoAdjust="0"/>
    <p:restoredTop sz="75514" autoAdjust="0"/>
  </p:normalViewPr>
  <p:slideViewPr>
    <p:cSldViewPr snapToGrid="0">
      <p:cViewPr varScale="1">
        <p:scale>
          <a:sx n="65" d="100"/>
          <a:sy n="65" d="100"/>
        </p:scale>
        <p:origin x="1109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Kuhrt" userId="71888b5d-3973-49b9-9f72-f16267c69280" providerId="ADAL" clId="{A4E7C795-672E-401F-9651-8F06DDA29337}"/>
    <pc:docChg chg="custSel delSld modSld">
      <pc:chgData name="Jon Kuhrt" userId="71888b5d-3973-49b9-9f72-f16267c69280" providerId="ADAL" clId="{A4E7C795-672E-401F-9651-8F06DDA29337}" dt="2023-02-18T09:07:02.245" v="449" actId="114"/>
      <pc:docMkLst>
        <pc:docMk/>
      </pc:docMkLst>
      <pc:sldChg chg="del">
        <pc:chgData name="Jon Kuhrt" userId="71888b5d-3973-49b9-9f72-f16267c69280" providerId="ADAL" clId="{A4E7C795-672E-401F-9651-8F06DDA29337}" dt="2023-02-17T15:35:18.346" v="0" actId="47"/>
        <pc:sldMkLst>
          <pc:docMk/>
          <pc:sldMk cId="2359795154" sldId="256"/>
        </pc:sldMkLst>
      </pc:sldChg>
      <pc:sldChg chg="del">
        <pc:chgData name="Jon Kuhrt" userId="71888b5d-3973-49b9-9f72-f16267c69280" providerId="ADAL" clId="{A4E7C795-672E-401F-9651-8F06DDA29337}" dt="2023-02-17T15:35:24.884" v="5" actId="47"/>
        <pc:sldMkLst>
          <pc:docMk/>
          <pc:sldMk cId="751618565" sldId="269"/>
        </pc:sldMkLst>
      </pc:sldChg>
      <pc:sldChg chg="delSp del modAnim">
        <pc:chgData name="Jon Kuhrt" userId="71888b5d-3973-49b9-9f72-f16267c69280" providerId="ADAL" clId="{A4E7C795-672E-401F-9651-8F06DDA29337}" dt="2023-02-18T07:41:04.289" v="307" actId="47"/>
        <pc:sldMkLst>
          <pc:docMk/>
          <pc:sldMk cId="0" sldId="360"/>
        </pc:sldMkLst>
        <pc:spChg chg="del">
          <ac:chgData name="Jon Kuhrt" userId="71888b5d-3973-49b9-9f72-f16267c69280" providerId="ADAL" clId="{A4E7C795-672E-401F-9651-8F06DDA29337}" dt="2023-02-17T15:36:18.661" v="10" actId="21"/>
          <ac:spMkLst>
            <pc:docMk/>
            <pc:sldMk cId="0" sldId="360"/>
            <ac:spMk id="3" creationId="{11AA5DCE-D133-45B1-84B1-6AF2579538DA}"/>
          </ac:spMkLst>
        </pc:spChg>
        <pc:spChg chg="del">
          <ac:chgData name="Jon Kuhrt" userId="71888b5d-3973-49b9-9f72-f16267c69280" providerId="ADAL" clId="{A4E7C795-672E-401F-9651-8F06DDA29337}" dt="2023-02-17T15:36:18.661" v="10" actId="21"/>
          <ac:spMkLst>
            <pc:docMk/>
            <pc:sldMk cId="0" sldId="360"/>
            <ac:spMk id="26626" creationId="{CAA5543C-0D70-4655-B3C7-2D3A6EBD0B37}"/>
          </ac:spMkLst>
        </pc:spChg>
      </pc:sldChg>
      <pc:sldChg chg="del">
        <pc:chgData name="Jon Kuhrt" userId="71888b5d-3973-49b9-9f72-f16267c69280" providerId="ADAL" clId="{A4E7C795-672E-401F-9651-8F06DDA29337}" dt="2023-02-17T15:35:20.179" v="2" actId="47"/>
        <pc:sldMkLst>
          <pc:docMk/>
          <pc:sldMk cId="0" sldId="388"/>
        </pc:sldMkLst>
      </pc:sldChg>
      <pc:sldChg chg="addSp delSp modSp mod delAnim">
        <pc:chgData name="Jon Kuhrt" userId="71888b5d-3973-49b9-9f72-f16267c69280" providerId="ADAL" clId="{A4E7C795-672E-401F-9651-8F06DDA29337}" dt="2023-02-18T09:07:02.245" v="449" actId="114"/>
        <pc:sldMkLst>
          <pc:docMk/>
          <pc:sldMk cId="1876581309" sldId="451"/>
        </pc:sldMkLst>
        <pc:spChg chg="add mod">
          <ac:chgData name="Jon Kuhrt" userId="71888b5d-3973-49b9-9f72-f16267c69280" providerId="ADAL" clId="{A4E7C795-672E-401F-9651-8F06DDA29337}" dt="2023-02-17T15:46:43.182" v="300" actId="21"/>
          <ac:spMkLst>
            <pc:docMk/>
            <pc:sldMk cId="1876581309" sldId="451"/>
            <ac:spMk id="4" creationId="{B5FC80B4-82A5-A9CB-7CB2-09CC42C556BD}"/>
          </ac:spMkLst>
        </pc:spChg>
        <pc:spChg chg="add mod">
          <ac:chgData name="Jon Kuhrt" userId="71888b5d-3973-49b9-9f72-f16267c69280" providerId="ADAL" clId="{A4E7C795-672E-401F-9651-8F06DDA29337}" dt="2023-02-18T09:07:02.245" v="449" actId="114"/>
          <ac:spMkLst>
            <pc:docMk/>
            <pc:sldMk cId="1876581309" sldId="451"/>
            <ac:spMk id="7" creationId="{FF1D5C4D-18CA-3D27-2362-681260D63883}"/>
          </ac:spMkLst>
        </pc:spChg>
        <pc:spChg chg="add mod">
          <ac:chgData name="Jon Kuhrt" userId="71888b5d-3973-49b9-9f72-f16267c69280" providerId="ADAL" clId="{A4E7C795-672E-401F-9651-8F06DDA29337}" dt="2023-02-17T15:47:00.027" v="306" actId="20577"/>
          <ac:spMkLst>
            <pc:docMk/>
            <pc:sldMk cId="1876581309" sldId="451"/>
            <ac:spMk id="8" creationId="{66D960B3-F052-69D6-DADC-5939055874EA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1" creationId="{931A466D-7B95-4FA6-B267-989426DF3B32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2" creationId="{1530525D-FEA9-43A8-8B54-09BCFA2125DB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3" creationId="{06D7D15F-28C5-4492-8338-DD6A758E4D97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4" creationId="{A97F19FA-CAA8-4C31-B164-79419042D005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5" creationId="{C65D4644-909B-42CD-AF0A-81DC59745615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6" creationId="{23E81DEC-C0D5-48AC-848E-2AEE2304297A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19" creationId="{7E758C35-ECEE-4828-A8D6-F5AFE2CDBE54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20" creationId="{769F5D92-B590-4D6B-9908-5891B4DDF5B7}"/>
          </ac:spMkLst>
        </pc:spChg>
        <pc:spChg chg="del">
          <ac:chgData name="Jon Kuhrt" userId="71888b5d-3973-49b9-9f72-f16267c69280" providerId="ADAL" clId="{A4E7C795-672E-401F-9651-8F06DDA29337}" dt="2023-02-17T15:35:47.869" v="6" actId="21"/>
          <ac:spMkLst>
            <pc:docMk/>
            <pc:sldMk cId="1876581309" sldId="451"/>
            <ac:spMk id="21" creationId="{3E2B3A35-569E-43C5-ACCD-18D769892780}"/>
          </ac:spMkLst>
        </pc:spChg>
        <pc:picChg chg="add mod">
          <ac:chgData name="Jon Kuhrt" userId="71888b5d-3973-49b9-9f72-f16267c69280" providerId="ADAL" clId="{A4E7C795-672E-401F-9651-8F06DDA29337}" dt="2023-02-18T07:41:34.206" v="309" actId="1076"/>
          <ac:picMkLst>
            <pc:docMk/>
            <pc:sldMk cId="1876581309" sldId="451"/>
            <ac:picMk id="2" creationId="{3A0654E2-F9CF-9E2C-E4B1-678ECB246B5E}"/>
          </ac:picMkLst>
        </pc:picChg>
        <pc:picChg chg="add mod">
          <ac:chgData name="Jon Kuhrt" userId="71888b5d-3973-49b9-9f72-f16267c69280" providerId="ADAL" clId="{A4E7C795-672E-401F-9651-8F06DDA29337}" dt="2023-02-18T07:41:26.355" v="308" actId="14100"/>
          <ac:picMkLst>
            <pc:docMk/>
            <pc:sldMk cId="1876581309" sldId="451"/>
            <ac:picMk id="3" creationId="{BD0E6570-5942-067B-26D1-BA3222C80E12}"/>
          </ac:picMkLst>
        </pc:picChg>
        <pc:picChg chg="add mod">
          <ac:chgData name="Jon Kuhrt" userId="71888b5d-3973-49b9-9f72-f16267c69280" providerId="ADAL" clId="{A4E7C795-672E-401F-9651-8F06DDA29337}" dt="2023-02-17T15:42:46.619" v="137" actId="1076"/>
          <ac:picMkLst>
            <pc:docMk/>
            <pc:sldMk cId="1876581309" sldId="451"/>
            <ac:picMk id="5" creationId="{C8D1D3C2-A88C-D78B-9A4E-C81792B75E34}"/>
          </ac:picMkLst>
        </pc:picChg>
        <pc:cxnChg chg="del">
          <ac:chgData name="Jon Kuhrt" userId="71888b5d-3973-49b9-9f72-f16267c69280" providerId="ADAL" clId="{A4E7C795-672E-401F-9651-8F06DDA29337}" dt="2023-02-17T15:35:47.869" v="6" actId="21"/>
          <ac:cxnSpMkLst>
            <pc:docMk/>
            <pc:sldMk cId="1876581309" sldId="451"/>
            <ac:cxnSpMk id="23" creationId="{EADC60A8-A7DA-4948-92D9-E82EEC8A4C55}"/>
          </ac:cxnSpMkLst>
        </pc:cxnChg>
        <pc:cxnChg chg="del">
          <ac:chgData name="Jon Kuhrt" userId="71888b5d-3973-49b9-9f72-f16267c69280" providerId="ADAL" clId="{A4E7C795-672E-401F-9651-8F06DDA29337}" dt="2023-02-17T15:35:47.869" v="6" actId="21"/>
          <ac:cxnSpMkLst>
            <pc:docMk/>
            <pc:sldMk cId="1876581309" sldId="451"/>
            <ac:cxnSpMk id="26" creationId="{4AD24F3F-2BB9-43D2-8961-D4ED2087384A}"/>
          </ac:cxnSpMkLst>
        </pc:cxnChg>
      </pc:sldChg>
      <pc:sldChg chg="del">
        <pc:chgData name="Jon Kuhrt" userId="71888b5d-3973-49b9-9f72-f16267c69280" providerId="ADAL" clId="{A4E7C795-672E-401F-9651-8F06DDA29337}" dt="2023-02-17T15:35:19.127" v="1" actId="47"/>
        <pc:sldMkLst>
          <pc:docMk/>
          <pc:sldMk cId="3877694028" sldId="479"/>
        </pc:sldMkLst>
      </pc:sldChg>
      <pc:sldChg chg="del">
        <pc:chgData name="Jon Kuhrt" userId="71888b5d-3973-49b9-9f72-f16267c69280" providerId="ADAL" clId="{A4E7C795-672E-401F-9651-8F06DDA29337}" dt="2023-02-17T15:35:20.860" v="3" actId="47"/>
        <pc:sldMkLst>
          <pc:docMk/>
          <pc:sldMk cId="2101136571" sldId="481"/>
        </pc:sldMkLst>
      </pc:sldChg>
      <pc:sldChg chg="del">
        <pc:chgData name="Jon Kuhrt" userId="71888b5d-3973-49b9-9f72-f16267c69280" providerId="ADAL" clId="{A4E7C795-672E-401F-9651-8F06DDA29337}" dt="2023-02-17T15:35:23.959" v="4" actId="47"/>
        <pc:sldMkLst>
          <pc:docMk/>
          <pc:sldMk cId="598948921" sldId="4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D193C-D32C-4578-ABC0-0656CA6D13B2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A1AB4-7D59-45DE-98DA-042E256560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69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A1AB4-7D59-45DE-98DA-042E2565603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12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98DB-F0EC-4313-86B3-7FE5E6183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229294-267A-44CC-8DC2-258E71D32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26A6E-FA47-4180-85BA-8C4AA08D6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81B18-3A29-43EA-B1C9-74CA628D2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754E-1480-459A-BC0B-C0827F3D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9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34CC-968D-4D8D-B3C4-5ECA64844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CE8EF-BCEA-4410-A6F8-5113903D7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695CD-B362-4E16-A992-EA62AD24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68BCE-72A8-44DB-B02F-570C9A2E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B69F2-432B-4591-B5C8-8405AD0B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18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AC0E-FA35-4E6E-9B88-07DBA0480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E2E4A-4507-4C38-B6D3-BEF302256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77A2E-325C-43E2-963A-884366E9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F329F-3856-40CC-B8F5-97D2F67B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9ED21-4792-4457-AE5A-749C62F3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25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DD695-B464-4287-A420-13EB32AC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313AE-0C24-43CD-9C4C-5168640DFB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383F2-F44D-49F0-8F27-00FE56A38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269F6-2312-4395-9096-E3363439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EF77DF-46AD-4048-B8DE-604184CB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7378F-A12D-4387-85F1-8318A834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11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8590-77BC-4793-A661-391A2258B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1ACC3-34F3-42FB-AA3B-5D82EEE54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03855-E5F4-4821-9138-A9176EBF1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44244-A350-4C7A-A64B-8D1B53328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11777-788E-48D4-94C1-D730C371ED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ADE894-63B1-4F02-B688-D4098165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1E93A-DBEC-4FC5-86F3-3F02B086D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0FE34A-E272-411E-9810-7A5D0792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9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1C17F-E529-4F30-9014-3D66DEEC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032C3-1E4D-45F0-BD45-B70BA9F44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B975B-F929-4960-8C8C-80B6BEDE7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423B5-A63C-4470-87AB-FD75157E8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53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86028-FF73-46BA-A7ED-3D7B74BA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6B2C3C-E247-4336-A064-238903577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4E5EA-1740-4B01-9F80-DB52A8DF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86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A398-B518-4FB4-92F2-C7A99FB82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6179-1693-40DD-A8FD-FABB27D3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610F6-DAE4-46DA-83D2-1A374368F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8B4CC-CC6B-4728-B3DE-7420DFD7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C48A2-6703-4195-95B0-12A322C1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1F28E-6CD0-4424-800D-E69C0E40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11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9460-9A9B-44FD-B1A4-C83CDCEF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86657E-07A9-4170-B2C4-414F8BB408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61BAF-5C5A-44B3-8EA1-82C0FE62E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F0D14-8DCE-477D-8947-483D54D5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76007-CA31-4BBF-879C-43325616E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CD5EA-27B9-4247-89C4-C9F60351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17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38A4-15F9-4C4E-BE3E-798E0971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DD317-9738-4405-A338-5D366C1F4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E9646-1042-4D9F-AD17-E84922C79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FFD8B-A683-42B0-8516-260455AC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97EB1-D9C2-4FF6-B053-32E5D148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85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245ED-72B2-44A9-B86F-2C3C71F13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32A2F-9127-44A1-89AB-AA589E468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ABA6C-EE19-45B1-BFA9-ED570502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1CFFE-9BC2-4E79-81D7-ECEA334D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C4B96-1684-4062-A92E-09476FE3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37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787127-9629-441F-B464-974A264A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50868-4D0A-4442-9E37-CA75E35D9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87A15-C4CC-4109-A4A8-44CF8A0BF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12577-6129-4857-8448-55D9E6A90AAD}" type="datetimeFigureOut">
              <a:rPr lang="en-GB" smtClean="0"/>
              <a:t>18/02/2023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BB6FA-849D-46BC-A33E-C98322F5E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3DF03-579B-4A3E-80C6-9720D4E0A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2ACF5-3BDE-4DE6-8B0C-F9BD201A8E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40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erleaders.com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0654E2-F9CF-9E2C-E4B1-678ECB246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577" y="0"/>
            <a:ext cx="4849955" cy="3360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0E6570-5942-067B-26D1-BA3222C80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03" y="3426428"/>
            <a:ext cx="4849955" cy="34315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FC80B4-82A5-A9CB-7CB2-09CC42C556BD}"/>
              </a:ext>
            </a:extLst>
          </p:cNvPr>
          <p:cNvSpPr txBox="1"/>
          <p:nvPr/>
        </p:nvSpPr>
        <p:spPr>
          <a:xfrm>
            <a:off x="4548553" y="6415882"/>
            <a:ext cx="287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D1D3C2-A88C-D78B-9A4E-C81792B75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5515" y="152401"/>
            <a:ext cx="4313408" cy="4009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1D5C4D-18CA-3D27-2362-681260D63883}"/>
              </a:ext>
            </a:extLst>
          </p:cNvPr>
          <p:cNvSpPr txBox="1"/>
          <p:nvPr/>
        </p:nvSpPr>
        <p:spPr>
          <a:xfrm>
            <a:off x="7221416" y="4183801"/>
            <a:ext cx="4970584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1700" b="1" i="1" dirty="0">
                <a:solidFill>
                  <a:srgbClr val="444340"/>
                </a:solidFill>
                <a:effectLst/>
                <a:latin typeface="inherit"/>
              </a:rPr>
              <a:t>Focus on…</a:t>
            </a:r>
          </a:p>
          <a:p>
            <a:pPr algn="l" fontAlgn="base"/>
            <a:r>
              <a:rPr lang="en-US" sz="1700" b="1" i="0" dirty="0" err="1">
                <a:solidFill>
                  <a:srgbClr val="444340"/>
                </a:solidFill>
                <a:effectLst/>
                <a:latin typeface="inherit"/>
              </a:rPr>
              <a:t>Behaviour</a:t>
            </a:r>
            <a:r>
              <a:rPr lang="en-US" sz="1700" b="1" i="0" dirty="0">
                <a:solidFill>
                  <a:srgbClr val="444340"/>
                </a:solidFill>
                <a:effectLst/>
                <a:latin typeface="inherit"/>
              </a:rPr>
              <a:t>: </a:t>
            </a:r>
            <a:r>
              <a:rPr lang="en-US" sz="1700" b="0" i="1" dirty="0">
                <a:solidFill>
                  <a:srgbClr val="444340"/>
                </a:solidFill>
                <a:effectLst/>
                <a:latin typeface="inherit"/>
              </a:rPr>
              <a:t>what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 has been done or not done</a:t>
            </a:r>
          </a:p>
          <a:p>
            <a:pPr algn="l" fontAlgn="base"/>
            <a:r>
              <a:rPr lang="en-US" sz="1700" b="1" i="0" dirty="0">
                <a:solidFill>
                  <a:srgbClr val="444340"/>
                </a:solidFill>
                <a:effectLst/>
                <a:latin typeface="inherit"/>
              </a:rPr>
              <a:t>Impact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: the </a:t>
            </a:r>
            <a:r>
              <a:rPr lang="en-US" sz="1700" b="0" i="1" dirty="0">
                <a:solidFill>
                  <a:srgbClr val="444340"/>
                </a:solidFill>
                <a:effectLst/>
                <a:latin typeface="inherit"/>
              </a:rPr>
              <a:t>consequences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 that this </a:t>
            </a:r>
            <a:r>
              <a:rPr lang="en-US" sz="1700" b="0" i="0" dirty="0" err="1">
                <a:solidFill>
                  <a:srgbClr val="444340"/>
                </a:solidFill>
                <a:effectLst/>
                <a:latin typeface="inherit"/>
              </a:rPr>
              <a:t>behaviour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 has had</a:t>
            </a:r>
          </a:p>
          <a:p>
            <a:pPr algn="l" fontAlgn="base"/>
            <a:endParaRPr lang="en-US" sz="1700" b="1" i="0" dirty="0">
              <a:solidFill>
                <a:srgbClr val="444340"/>
              </a:solidFill>
              <a:effectLst/>
              <a:latin typeface="inherit"/>
            </a:endParaRPr>
          </a:p>
          <a:p>
            <a:pPr algn="l" fontAlgn="base"/>
            <a:r>
              <a:rPr lang="en-US" sz="1700" b="1" i="1" dirty="0">
                <a:solidFill>
                  <a:srgbClr val="444340"/>
                </a:solidFill>
                <a:latin typeface="inherit"/>
              </a:rPr>
              <a:t>Avoid speculation on….</a:t>
            </a:r>
            <a:endParaRPr lang="en-US" sz="1700" b="1" i="1" dirty="0">
              <a:solidFill>
                <a:srgbClr val="444340"/>
              </a:solidFill>
              <a:effectLst/>
              <a:latin typeface="inherit"/>
            </a:endParaRPr>
          </a:p>
          <a:p>
            <a:pPr algn="l" fontAlgn="base"/>
            <a:r>
              <a:rPr lang="en-US" sz="1700" b="1" i="0" dirty="0">
                <a:solidFill>
                  <a:srgbClr val="444340"/>
                </a:solidFill>
                <a:effectLst/>
                <a:latin typeface="inherit"/>
              </a:rPr>
              <a:t>Motivation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: the reasons </a:t>
            </a:r>
            <a:r>
              <a:rPr lang="en-US" sz="1700" b="0" i="1" dirty="0">
                <a:solidFill>
                  <a:srgbClr val="444340"/>
                </a:solidFill>
                <a:effectLst/>
                <a:latin typeface="inherit"/>
              </a:rPr>
              <a:t>why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 they act in this way</a:t>
            </a:r>
          </a:p>
          <a:p>
            <a:pPr algn="l" fontAlgn="base"/>
            <a:r>
              <a:rPr lang="en-US" sz="1700" b="1" i="0" dirty="0">
                <a:solidFill>
                  <a:srgbClr val="444340"/>
                </a:solidFill>
                <a:effectLst/>
                <a:latin typeface="inherit"/>
              </a:rPr>
              <a:t>Identity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: </a:t>
            </a:r>
            <a:r>
              <a:rPr lang="en-US" sz="1700" b="0" i="1" dirty="0">
                <a:solidFill>
                  <a:srgbClr val="444340"/>
                </a:solidFill>
                <a:effectLst/>
                <a:latin typeface="inherit"/>
              </a:rPr>
              <a:t>who</a:t>
            </a:r>
            <a:r>
              <a:rPr lang="en-US" sz="1700" b="0" i="0" dirty="0">
                <a:solidFill>
                  <a:srgbClr val="444340"/>
                </a:solidFill>
                <a:effectLst/>
                <a:latin typeface="inherit"/>
              </a:rPr>
              <a:t> they are as a person</a:t>
            </a:r>
          </a:p>
          <a:p>
            <a:pPr algn="l" fontAlgn="base"/>
            <a:endParaRPr lang="en-US" sz="1700" dirty="0">
              <a:solidFill>
                <a:srgbClr val="444340"/>
              </a:solidFill>
              <a:latin typeface="inherit"/>
            </a:endParaRPr>
          </a:p>
          <a:p>
            <a:pPr algn="l" fontAlgn="base"/>
            <a:r>
              <a:rPr lang="en-US" sz="1300" b="0" i="1" dirty="0">
                <a:solidFill>
                  <a:srgbClr val="444340"/>
                </a:solidFill>
                <a:effectLst/>
                <a:latin typeface="inherit"/>
              </a:rPr>
              <a:t>This target model was developed by Adrian Lock, Director of Deeper Leaders </a:t>
            </a:r>
            <a:r>
              <a:rPr lang="en-US" sz="1300" b="0" i="1" dirty="0">
                <a:solidFill>
                  <a:srgbClr val="444340"/>
                </a:solidFill>
                <a:effectLst/>
                <a:latin typeface="inherit"/>
                <a:hlinkClick r:id="rId6"/>
              </a:rPr>
              <a:t>www.deeperleaders.com</a:t>
            </a:r>
            <a:r>
              <a:rPr lang="en-US" sz="1300" b="0" i="1" dirty="0">
                <a:solidFill>
                  <a:srgbClr val="444340"/>
                </a:solidFill>
                <a:effectLst/>
                <a:latin typeface="inherit"/>
              </a:rPr>
              <a:t> </a:t>
            </a:r>
          </a:p>
          <a:p>
            <a:pPr algn="l" fontAlgn="base"/>
            <a:endParaRPr lang="en-US" sz="1500" b="0" i="0" dirty="0">
              <a:solidFill>
                <a:srgbClr val="444340"/>
              </a:solidFill>
              <a:effectLst/>
              <a:latin typeface="inheri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960B3-F052-69D6-DADC-5939055874EA}"/>
              </a:ext>
            </a:extLst>
          </p:cNvPr>
          <p:cNvSpPr txBox="1"/>
          <p:nvPr/>
        </p:nvSpPr>
        <p:spPr>
          <a:xfrm>
            <a:off x="4910269" y="293077"/>
            <a:ext cx="2371464" cy="326243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300" b="1" dirty="0"/>
              <a:t>Tools for </a:t>
            </a:r>
          </a:p>
          <a:p>
            <a:pPr algn="ctr"/>
            <a:r>
              <a:rPr lang="en-GB" sz="3300" b="1" dirty="0"/>
              <a:t>Truth-telling</a:t>
            </a:r>
          </a:p>
          <a:p>
            <a:pPr algn="ctr"/>
            <a:endParaRPr lang="en-US" sz="2200" b="1" dirty="0"/>
          </a:p>
          <a:p>
            <a:pPr algn="ctr"/>
            <a:r>
              <a:rPr lang="en-GB" sz="2200" i="1" dirty="0"/>
              <a:t>“Simply let your ‘yes’ be ‘yes’ and your ‘</a:t>
            </a:r>
            <a:r>
              <a:rPr lang="en-GB" sz="2200" i="1" dirty="0" err="1"/>
              <a:t>no’,‘no</a:t>
            </a:r>
            <a:r>
              <a:rPr lang="en-GB" sz="2200" i="1" dirty="0"/>
              <a:t>.’</a:t>
            </a:r>
          </a:p>
          <a:p>
            <a:pPr algn="ctr"/>
            <a:r>
              <a:rPr lang="en-GB" sz="1500" i="1" dirty="0"/>
              <a:t>(Matt 5:37)</a:t>
            </a:r>
          </a:p>
          <a:p>
            <a:pPr algn="ctr"/>
            <a:endParaRPr lang="en-GB" sz="2200" dirty="0"/>
          </a:p>
          <a:p>
            <a:pPr algn="ctr"/>
            <a:r>
              <a:rPr lang="en-GB" sz="1500" i="1" dirty="0"/>
              <a:t>Jon Kuhrt </a:t>
            </a:r>
            <a:r>
              <a:rPr lang="en-GB" sz="1500" i="1" dirty="0" err="1"/>
              <a:t>gracetruth</a:t>
            </a:r>
            <a:r>
              <a:rPr lang="en-GB" sz="1500" i="1" err="1"/>
              <a:t>.</a:t>
            </a:r>
            <a:r>
              <a:rPr lang="en-GB" sz="1500" i="1"/>
              <a:t>blog</a:t>
            </a:r>
            <a:endParaRPr lang="en-US" sz="1500" i="1" dirty="0"/>
          </a:p>
        </p:txBody>
      </p:sp>
    </p:spTree>
    <p:extLst>
      <p:ext uri="{BB962C8B-B14F-4D97-AF65-F5344CB8AC3E}">
        <p14:creationId xmlns:p14="http://schemas.microsoft.com/office/powerpoint/2010/main" val="1876581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C173D900E7A543BC33189B6049FB5B" ma:contentTypeVersion="13" ma:contentTypeDescription="Create a new document." ma:contentTypeScope="" ma:versionID="f3411f1bc8f7b5866db8bc4866902235">
  <xsd:schema xmlns:xsd="http://www.w3.org/2001/XMLSchema" xmlns:xs="http://www.w3.org/2001/XMLSchema" xmlns:p="http://schemas.microsoft.com/office/2006/metadata/properties" xmlns:ns3="39ebd40c-6560-4b68-b582-5c2afbc37499" xmlns:ns4="3af078b7-2790-4b6a-bce6-e9eabb4cbe6c" targetNamespace="http://schemas.microsoft.com/office/2006/metadata/properties" ma:root="true" ma:fieldsID="657b2489fe2f6f61c23af76b11120f71" ns3:_="" ns4:_="">
    <xsd:import namespace="39ebd40c-6560-4b68-b582-5c2afbc37499"/>
    <xsd:import namespace="3af078b7-2790-4b6a-bce6-e9eabb4cbe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ebd40c-6560-4b68-b582-5c2afbc374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078b7-2790-4b6a-bce6-e9eabb4cbe6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F522EF-1A72-44D2-B681-A1902C1126E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1578786-A420-44F3-9C82-DEA45D3C2B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A2EF4F-8CAD-4286-B709-9561B645F9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ebd40c-6560-4b68-b582-5c2afbc37499"/>
    <ds:schemaRef ds:uri="3af078b7-2790-4b6a-bce6-e9eabb4cbe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inherit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Kuhrt</dc:creator>
  <cp:lastModifiedBy>Jon Kuhrt</cp:lastModifiedBy>
  <cp:revision>14</cp:revision>
  <dcterms:created xsi:type="dcterms:W3CDTF">2019-02-15T08:36:28Z</dcterms:created>
  <dcterms:modified xsi:type="dcterms:W3CDTF">2023-02-18T09:07:10Z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0x01010048C173D900E7A543BC33189B6049FB5B</vt:lpwstr>
  </property>
</Properties>
</file>