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485" r:id="rId5"/>
    <p:sldId id="451" r:id="rId6"/>
    <p:sldId id="484" r:id="rId7"/>
    <p:sldId id="3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 Kuhrt" initials="JK" lastIdx="1" clrIdx="0">
    <p:extLst>
      <p:ext uri="{19B8F6BF-5375-455C-9EA6-DF929625EA0E}">
        <p15:presenceInfo xmlns:p15="http://schemas.microsoft.com/office/powerpoint/2012/main" userId="S::Jon.Kuhrt@communities.gov.uk::c82fa58e-1068-4e66-bf1f-bde869094e6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57E954-9987-4F47-A9B8-A9C4CE856A92}" v="127" dt="2020-03-06T16:35:28.8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75514" autoAdjust="0"/>
  </p:normalViewPr>
  <p:slideViewPr>
    <p:cSldViewPr snapToGrid="0">
      <p:cViewPr varScale="1">
        <p:scale>
          <a:sx n="79" d="100"/>
          <a:sy n="79" d="100"/>
        </p:scale>
        <p:origin x="62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Kuhrt" userId="c82fa58e-1068-4e66-bf1f-bde869094e6f" providerId="ADAL" clId="{6F57E954-9987-4F47-A9B8-A9C4CE856A92}"/>
    <pc:docChg chg="undo custSel addSld modSld sldOrd">
      <pc:chgData name="Jon Kuhrt" userId="c82fa58e-1068-4e66-bf1f-bde869094e6f" providerId="ADAL" clId="{6F57E954-9987-4F47-A9B8-A9C4CE856A92}" dt="2020-03-06T16:38:18.155" v="208" actId="478"/>
      <pc:docMkLst>
        <pc:docMk/>
      </pc:docMkLst>
      <pc:sldChg chg="addSp modSp modAnim">
        <pc:chgData name="Jon Kuhrt" userId="c82fa58e-1068-4e66-bf1f-bde869094e6f" providerId="ADAL" clId="{6F57E954-9987-4F47-A9B8-A9C4CE856A92}" dt="2020-03-06T16:28:44.172" v="96" actId="1076"/>
        <pc:sldMkLst>
          <pc:docMk/>
          <pc:sldMk cId="4170596259" sldId="361"/>
        </pc:sldMkLst>
        <pc:spChg chg="add mod">
          <ac:chgData name="Jon Kuhrt" userId="c82fa58e-1068-4e66-bf1f-bde869094e6f" providerId="ADAL" clId="{6F57E954-9987-4F47-A9B8-A9C4CE856A92}" dt="2020-03-06T16:28:39.753" v="95" actId="1076"/>
          <ac:spMkLst>
            <pc:docMk/>
            <pc:sldMk cId="4170596259" sldId="361"/>
            <ac:spMk id="2" creationId="{5DDB2FBF-DA8C-43B8-94A8-03237FA1FCFB}"/>
          </ac:spMkLst>
        </pc:spChg>
        <pc:graphicFrameChg chg="mod modGraphic">
          <ac:chgData name="Jon Kuhrt" userId="c82fa58e-1068-4e66-bf1f-bde869094e6f" providerId="ADAL" clId="{6F57E954-9987-4F47-A9B8-A9C4CE856A92}" dt="2020-03-06T16:28:44.172" v="96" actId="1076"/>
          <ac:graphicFrameMkLst>
            <pc:docMk/>
            <pc:sldMk cId="4170596259" sldId="361"/>
            <ac:graphicFrameMk id="3" creationId="{759A850B-D423-4869-9368-E46CF829A579}"/>
          </ac:graphicFrameMkLst>
        </pc:graphicFrameChg>
      </pc:sldChg>
      <pc:sldChg chg="addSp delSp modSp">
        <pc:chgData name="Jon Kuhrt" userId="c82fa58e-1068-4e66-bf1f-bde869094e6f" providerId="ADAL" clId="{6F57E954-9987-4F47-A9B8-A9C4CE856A92}" dt="2020-03-06T16:38:18.155" v="208" actId="478"/>
        <pc:sldMkLst>
          <pc:docMk/>
          <pc:sldMk cId="1876581309" sldId="451"/>
        </pc:sldMkLst>
        <pc:spChg chg="add mod">
          <ac:chgData name="Jon Kuhrt" userId="c82fa58e-1068-4e66-bf1f-bde869094e6f" providerId="ADAL" clId="{6F57E954-9987-4F47-A9B8-A9C4CE856A92}" dt="2020-03-06T16:28:31.800" v="93" actId="1076"/>
          <ac:spMkLst>
            <pc:docMk/>
            <pc:sldMk cId="1876581309" sldId="451"/>
            <ac:spMk id="3" creationId="{9CD2A42E-1BE6-4532-B488-051C98C57FF3}"/>
          </ac:spMkLst>
        </pc:spChg>
        <pc:spChg chg="mod">
          <ac:chgData name="Jon Kuhrt" userId="c82fa58e-1068-4e66-bf1f-bde869094e6f" providerId="ADAL" clId="{6F57E954-9987-4F47-A9B8-A9C4CE856A92}" dt="2020-03-06T13:44:49.150" v="0" actId="1076"/>
          <ac:spMkLst>
            <pc:docMk/>
            <pc:sldMk cId="1876581309" sldId="451"/>
            <ac:spMk id="11" creationId="{931A466D-7B95-4FA6-B267-989426DF3B32}"/>
          </ac:spMkLst>
        </pc:spChg>
        <pc:spChg chg="mod">
          <ac:chgData name="Jon Kuhrt" userId="c82fa58e-1068-4e66-bf1f-bde869094e6f" providerId="ADAL" clId="{6F57E954-9987-4F47-A9B8-A9C4CE856A92}" dt="2020-03-06T13:44:49.150" v="0" actId="1076"/>
          <ac:spMkLst>
            <pc:docMk/>
            <pc:sldMk cId="1876581309" sldId="451"/>
            <ac:spMk id="12" creationId="{1530525D-FEA9-43A8-8B54-09BCFA2125DB}"/>
          </ac:spMkLst>
        </pc:spChg>
        <pc:spChg chg="mod">
          <ac:chgData name="Jon Kuhrt" userId="c82fa58e-1068-4e66-bf1f-bde869094e6f" providerId="ADAL" clId="{6F57E954-9987-4F47-A9B8-A9C4CE856A92}" dt="2020-03-06T13:44:49.150" v="0" actId="1076"/>
          <ac:spMkLst>
            <pc:docMk/>
            <pc:sldMk cId="1876581309" sldId="451"/>
            <ac:spMk id="13" creationId="{06D7D15F-28C5-4492-8338-DD6A758E4D97}"/>
          </ac:spMkLst>
        </pc:spChg>
        <pc:spChg chg="mod">
          <ac:chgData name="Jon Kuhrt" userId="c82fa58e-1068-4e66-bf1f-bde869094e6f" providerId="ADAL" clId="{6F57E954-9987-4F47-A9B8-A9C4CE856A92}" dt="2020-03-06T13:44:49.150" v="0" actId="1076"/>
          <ac:spMkLst>
            <pc:docMk/>
            <pc:sldMk cId="1876581309" sldId="451"/>
            <ac:spMk id="14" creationId="{A97F19FA-CAA8-4C31-B164-79419042D005}"/>
          </ac:spMkLst>
        </pc:spChg>
        <pc:spChg chg="mod">
          <ac:chgData name="Jon Kuhrt" userId="c82fa58e-1068-4e66-bf1f-bde869094e6f" providerId="ADAL" clId="{6F57E954-9987-4F47-A9B8-A9C4CE856A92}" dt="2020-03-06T13:44:49.150" v="0" actId="1076"/>
          <ac:spMkLst>
            <pc:docMk/>
            <pc:sldMk cId="1876581309" sldId="451"/>
            <ac:spMk id="15" creationId="{C65D4644-909B-42CD-AF0A-81DC59745615}"/>
          </ac:spMkLst>
        </pc:spChg>
        <pc:spChg chg="mod">
          <ac:chgData name="Jon Kuhrt" userId="c82fa58e-1068-4e66-bf1f-bde869094e6f" providerId="ADAL" clId="{6F57E954-9987-4F47-A9B8-A9C4CE856A92}" dt="2020-03-06T13:44:49.150" v="0" actId="1076"/>
          <ac:spMkLst>
            <pc:docMk/>
            <pc:sldMk cId="1876581309" sldId="451"/>
            <ac:spMk id="16" creationId="{23E81DEC-C0D5-48AC-848E-2AEE2304297A}"/>
          </ac:spMkLst>
        </pc:spChg>
        <pc:spChg chg="mod">
          <ac:chgData name="Jon Kuhrt" userId="c82fa58e-1068-4e66-bf1f-bde869094e6f" providerId="ADAL" clId="{6F57E954-9987-4F47-A9B8-A9C4CE856A92}" dt="2020-03-06T13:44:49.150" v="0" actId="1076"/>
          <ac:spMkLst>
            <pc:docMk/>
            <pc:sldMk cId="1876581309" sldId="451"/>
            <ac:spMk id="19" creationId="{7E758C35-ECEE-4828-A8D6-F5AFE2CDBE54}"/>
          </ac:spMkLst>
        </pc:spChg>
        <pc:spChg chg="mod">
          <ac:chgData name="Jon Kuhrt" userId="c82fa58e-1068-4e66-bf1f-bde869094e6f" providerId="ADAL" clId="{6F57E954-9987-4F47-A9B8-A9C4CE856A92}" dt="2020-03-06T13:44:49.150" v="0" actId="1076"/>
          <ac:spMkLst>
            <pc:docMk/>
            <pc:sldMk cId="1876581309" sldId="451"/>
            <ac:spMk id="20" creationId="{769F5D92-B590-4D6B-9908-5891B4DDF5B7}"/>
          </ac:spMkLst>
        </pc:spChg>
        <pc:spChg chg="mod">
          <ac:chgData name="Jon Kuhrt" userId="c82fa58e-1068-4e66-bf1f-bde869094e6f" providerId="ADAL" clId="{6F57E954-9987-4F47-A9B8-A9C4CE856A92}" dt="2020-03-06T13:44:49.150" v="0" actId="1076"/>
          <ac:spMkLst>
            <pc:docMk/>
            <pc:sldMk cId="1876581309" sldId="451"/>
            <ac:spMk id="21" creationId="{3E2B3A35-569E-43C5-ACCD-18D769892780}"/>
          </ac:spMkLst>
        </pc:spChg>
        <pc:picChg chg="add del mod">
          <ac:chgData name="Jon Kuhrt" userId="c82fa58e-1068-4e66-bf1f-bde869094e6f" providerId="ADAL" clId="{6F57E954-9987-4F47-A9B8-A9C4CE856A92}" dt="2020-03-06T16:38:18.155" v="208" actId="478"/>
          <ac:picMkLst>
            <pc:docMk/>
            <pc:sldMk cId="1876581309" sldId="451"/>
            <ac:picMk id="2" creationId="{1879251E-8FCD-4056-8C94-BE4D09D9F0C9}"/>
          </ac:picMkLst>
        </pc:picChg>
        <pc:cxnChg chg="mod">
          <ac:chgData name="Jon Kuhrt" userId="c82fa58e-1068-4e66-bf1f-bde869094e6f" providerId="ADAL" clId="{6F57E954-9987-4F47-A9B8-A9C4CE856A92}" dt="2020-03-06T13:44:49.150" v="0" actId="1076"/>
          <ac:cxnSpMkLst>
            <pc:docMk/>
            <pc:sldMk cId="1876581309" sldId="451"/>
            <ac:cxnSpMk id="23" creationId="{EADC60A8-A7DA-4948-92D9-E82EEC8A4C55}"/>
          </ac:cxnSpMkLst>
        </pc:cxnChg>
        <pc:cxnChg chg="mod">
          <ac:chgData name="Jon Kuhrt" userId="c82fa58e-1068-4e66-bf1f-bde869094e6f" providerId="ADAL" clId="{6F57E954-9987-4F47-A9B8-A9C4CE856A92}" dt="2020-03-06T13:44:49.150" v="0" actId="1076"/>
          <ac:cxnSpMkLst>
            <pc:docMk/>
            <pc:sldMk cId="1876581309" sldId="451"/>
            <ac:cxnSpMk id="26" creationId="{4AD24F3F-2BB9-43D2-8961-D4ED2087384A}"/>
          </ac:cxnSpMkLst>
        </pc:cxnChg>
      </pc:sldChg>
      <pc:sldChg chg="modSp modAnim">
        <pc:chgData name="Jon Kuhrt" userId="c82fa58e-1068-4e66-bf1f-bde869094e6f" providerId="ADAL" clId="{6F57E954-9987-4F47-A9B8-A9C4CE856A92}" dt="2020-03-06T16:35:28.848" v="207" actId="114"/>
        <pc:sldMkLst>
          <pc:docMk/>
          <pc:sldMk cId="1266316317" sldId="484"/>
        </pc:sldMkLst>
        <pc:spChg chg="mod">
          <ac:chgData name="Jon Kuhrt" userId="c82fa58e-1068-4e66-bf1f-bde869094e6f" providerId="ADAL" clId="{6F57E954-9987-4F47-A9B8-A9C4CE856A92}" dt="2020-03-06T16:35:28.848" v="207" actId="114"/>
          <ac:spMkLst>
            <pc:docMk/>
            <pc:sldMk cId="1266316317" sldId="484"/>
            <ac:spMk id="3" creationId="{E3765ADC-4C79-48CA-B51C-284FE6C1D270}"/>
          </ac:spMkLst>
        </pc:spChg>
      </pc:sldChg>
      <pc:sldChg chg="modSp add ord">
        <pc:chgData name="Jon Kuhrt" userId="c82fa58e-1068-4e66-bf1f-bde869094e6f" providerId="ADAL" clId="{6F57E954-9987-4F47-A9B8-A9C4CE856A92}" dt="2020-03-06T13:45:44.953" v="82" actId="1076"/>
        <pc:sldMkLst>
          <pc:docMk/>
          <pc:sldMk cId="2017520654" sldId="485"/>
        </pc:sldMkLst>
        <pc:spChg chg="mod">
          <ac:chgData name="Jon Kuhrt" userId="c82fa58e-1068-4e66-bf1f-bde869094e6f" providerId="ADAL" clId="{6F57E954-9987-4F47-A9B8-A9C4CE856A92}" dt="2020-03-06T13:45:44.953" v="82" actId="1076"/>
          <ac:spMkLst>
            <pc:docMk/>
            <pc:sldMk cId="2017520654" sldId="485"/>
            <ac:spMk id="2" creationId="{2632A70B-8A0A-4291-A56A-67D24F1AE797}"/>
          </ac:spMkLst>
        </pc:spChg>
        <pc:spChg chg="mod">
          <ac:chgData name="Jon Kuhrt" userId="c82fa58e-1068-4e66-bf1f-bde869094e6f" providerId="ADAL" clId="{6F57E954-9987-4F47-A9B8-A9C4CE856A92}" dt="2020-03-06T13:45:34.005" v="81" actId="20577"/>
          <ac:spMkLst>
            <pc:docMk/>
            <pc:sldMk cId="2017520654" sldId="485"/>
            <ac:spMk id="3" creationId="{FD1A99A5-D141-40D6-AFBA-E001B326CAC5}"/>
          </ac:spMkLst>
        </pc:spChg>
      </pc:sldChg>
    </pc:docChg>
  </pc:docChgLst>
  <pc:docChgLst>
    <pc:chgData name="Jon Kuhrt" userId="c82fa58e-1068-4e66-bf1f-bde869094e6f" providerId="ADAL" clId="{D2567DF5-1551-4D18-A98C-1B080B8962A7}"/>
    <pc:docChg chg="custSel addSld delSld modSld sldOrd">
      <pc:chgData name="Jon Kuhrt" userId="c82fa58e-1068-4e66-bf1f-bde869094e6f" providerId="ADAL" clId="{D2567DF5-1551-4D18-A98C-1B080B8962A7}" dt="2020-03-06T13:44:07.590" v="41"/>
      <pc:docMkLst>
        <pc:docMk/>
      </pc:docMkLst>
      <pc:sldChg chg="del">
        <pc:chgData name="Jon Kuhrt" userId="c82fa58e-1068-4e66-bf1f-bde869094e6f" providerId="ADAL" clId="{D2567DF5-1551-4D18-A98C-1B080B8962A7}" dt="2020-03-06T13:40:14.279" v="0" actId="2696"/>
        <pc:sldMkLst>
          <pc:docMk/>
          <pc:sldMk cId="2359795154" sldId="256"/>
        </pc:sldMkLst>
      </pc:sldChg>
      <pc:sldChg chg="modSp del modAnim">
        <pc:chgData name="Jon Kuhrt" userId="c82fa58e-1068-4e66-bf1f-bde869094e6f" providerId="ADAL" clId="{D2567DF5-1551-4D18-A98C-1B080B8962A7}" dt="2020-03-06T13:43:07.385" v="35" actId="2696"/>
        <pc:sldMkLst>
          <pc:docMk/>
          <pc:sldMk cId="0" sldId="360"/>
        </pc:sldMkLst>
        <pc:spChg chg="mod">
          <ac:chgData name="Jon Kuhrt" userId="c82fa58e-1068-4e66-bf1f-bde869094e6f" providerId="ADAL" clId="{D2567DF5-1551-4D18-A98C-1B080B8962A7}" dt="2020-03-06T13:40:26.093" v="5" actId="6549"/>
          <ac:spMkLst>
            <pc:docMk/>
            <pc:sldMk cId="0" sldId="360"/>
            <ac:spMk id="3" creationId="{11AA5DCE-D133-45B1-84B1-6AF2579538DA}"/>
          </ac:spMkLst>
        </pc:spChg>
        <pc:spChg chg="mod">
          <ac:chgData name="Jon Kuhrt" userId="c82fa58e-1068-4e66-bf1f-bde869094e6f" providerId="ADAL" clId="{D2567DF5-1551-4D18-A98C-1B080B8962A7}" dt="2020-03-06T13:40:22.929" v="4" actId="6549"/>
          <ac:spMkLst>
            <pc:docMk/>
            <pc:sldMk cId="0" sldId="360"/>
            <ac:spMk id="26626" creationId="{CAA5543C-0D70-4655-B3C7-2D3A6EBD0B37}"/>
          </ac:spMkLst>
        </pc:spChg>
      </pc:sldChg>
      <pc:sldChg chg="addSp delSp modSp add ord">
        <pc:chgData name="Jon Kuhrt" userId="c82fa58e-1068-4e66-bf1f-bde869094e6f" providerId="ADAL" clId="{D2567DF5-1551-4D18-A98C-1B080B8962A7}" dt="2020-03-06T13:44:07.590" v="41"/>
        <pc:sldMkLst>
          <pc:docMk/>
          <pc:sldMk cId="4170596259" sldId="361"/>
        </pc:sldMkLst>
        <pc:graphicFrameChg chg="add del mod modGraphic">
          <ac:chgData name="Jon Kuhrt" userId="c82fa58e-1068-4e66-bf1f-bde869094e6f" providerId="ADAL" clId="{D2567DF5-1551-4D18-A98C-1B080B8962A7}" dt="2020-03-06T13:41:06.885" v="18" actId="478"/>
          <ac:graphicFrameMkLst>
            <pc:docMk/>
            <pc:sldMk cId="4170596259" sldId="361"/>
            <ac:graphicFrameMk id="2" creationId="{58B172BB-46A4-40BA-BD6B-D1491E85FDCD}"/>
          </ac:graphicFrameMkLst>
        </pc:graphicFrameChg>
        <pc:graphicFrameChg chg="add mod modGraphic">
          <ac:chgData name="Jon Kuhrt" userId="c82fa58e-1068-4e66-bf1f-bde869094e6f" providerId="ADAL" clId="{D2567DF5-1551-4D18-A98C-1B080B8962A7}" dt="2020-03-06T13:43:17.908" v="36" actId="1076"/>
          <ac:graphicFrameMkLst>
            <pc:docMk/>
            <pc:sldMk cId="4170596259" sldId="361"/>
            <ac:graphicFrameMk id="3" creationId="{759A850B-D423-4869-9368-E46CF829A579}"/>
          </ac:graphicFrameMkLst>
        </pc:graphicFrameChg>
      </pc:sldChg>
      <pc:sldChg chg="del">
        <pc:chgData name="Jon Kuhrt" userId="c82fa58e-1068-4e66-bf1f-bde869094e6f" providerId="ADAL" clId="{D2567DF5-1551-4D18-A98C-1B080B8962A7}" dt="2020-03-06T13:40:15.863" v="2" actId="2696"/>
        <pc:sldMkLst>
          <pc:docMk/>
          <pc:sldMk cId="0" sldId="388"/>
        </pc:sldMkLst>
      </pc:sldChg>
      <pc:sldChg chg="delSp modSp add del">
        <pc:chgData name="Jon Kuhrt" userId="c82fa58e-1068-4e66-bf1f-bde869094e6f" providerId="ADAL" clId="{D2567DF5-1551-4D18-A98C-1B080B8962A7}" dt="2020-03-06T13:44:01.791" v="40"/>
        <pc:sldMkLst>
          <pc:docMk/>
          <pc:sldMk cId="1876581309" sldId="451"/>
        </pc:sldMkLst>
        <pc:spChg chg="del mod">
          <ac:chgData name="Jon Kuhrt" userId="c82fa58e-1068-4e66-bf1f-bde869094e6f" providerId="ADAL" clId="{D2567DF5-1551-4D18-A98C-1B080B8962A7}" dt="2020-03-06T13:44:01.791" v="40"/>
          <ac:spMkLst>
            <pc:docMk/>
            <pc:sldMk cId="1876581309" sldId="451"/>
            <ac:spMk id="2" creationId="{19619801-CA25-42C3-B083-B268FB345732}"/>
          </ac:spMkLst>
        </pc:spChg>
      </pc:sldChg>
      <pc:sldChg chg="del">
        <pc:chgData name="Jon Kuhrt" userId="c82fa58e-1068-4e66-bf1f-bde869094e6f" providerId="ADAL" clId="{D2567DF5-1551-4D18-A98C-1B080B8962A7}" dt="2020-03-06T13:40:15.062" v="1" actId="2696"/>
        <pc:sldMkLst>
          <pc:docMk/>
          <pc:sldMk cId="3877694028" sldId="479"/>
        </pc:sldMkLst>
      </pc:sldChg>
      <pc:sldChg chg="add">
        <pc:chgData name="Jon Kuhrt" userId="c82fa58e-1068-4e66-bf1f-bde869094e6f" providerId="ADAL" clId="{D2567DF5-1551-4D18-A98C-1B080B8962A7}" dt="2020-03-06T13:43:56.680" v="37"/>
        <pc:sldMkLst>
          <pc:docMk/>
          <pc:sldMk cId="1266316317" sldId="4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D193C-D32C-4578-ABC0-0656CA6D13B2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A1AB4-7D59-45DE-98DA-042E25656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690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A1AB4-7D59-45DE-98DA-042E2565603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96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A1AB4-7D59-45DE-98DA-042E2565603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316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A98DB-F0EC-4313-86B3-7FE5E61838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229294-267A-44CC-8DC2-258E71D32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26A6E-FA47-4180-85BA-8C4AA08D6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81B18-3A29-43EA-B1C9-74CA628D2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754E-1480-459A-BC0B-C0827F3D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199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834CC-968D-4D8D-B3C4-5ECA64844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CE8EF-BCEA-4410-A6F8-5113903D7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695CD-B362-4E16-A992-EA62AD24A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68BCE-72A8-44DB-B02F-570C9A2EB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B69F2-432B-4591-B5C8-8405AD0B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189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AC0E-FA35-4E6E-9B88-07DBA0480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E2E4A-4507-4C38-B6D3-BEF302256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77A2E-325C-43E2-963A-884366E9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F329F-3856-40CC-B8F5-97D2F67B7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9ED21-4792-4457-AE5A-749C62F34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25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DD695-B464-4287-A420-13EB32AC9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313AE-0C24-43CD-9C4C-5168640DFB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0383F2-F44D-49F0-8F27-00FE56A38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D269F6-2312-4395-9096-E3363439A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EF77DF-46AD-4048-B8DE-604184CB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7378F-A12D-4387-85F1-8318A834E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117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78590-77BC-4793-A661-391A2258B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1ACC3-34F3-42FB-AA3B-5D82EEE54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903855-E5F4-4821-9138-A9176EBF16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B44244-A350-4C7A-A64B-8D1B53328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D11777-788E-48D4-94C1-D730C371ED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ADE894-63B1-4F02-B688-D40981650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1E93A-DBEC-4FC5-86F3-3F02B086D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0FE34A-E272-411E-9810-7A5D0792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309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1C17F-E529-4F30-9014-3D66DEEC0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032C3-1E4D-45F0-BD45-B70BA9F44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B975B-F929-4960-8C8C-80B6BEDE7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5423B5-A63C-4470-87AB-FD75157E8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53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886028-FF73-46BA-A7ED-3D7B74BAF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6B2C3C-E247-4336-A064-238903577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4E5EA-1740-4B01-9F80-DB52A8DFD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86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5A398-B518-4FB4-92F2-C7A99FB82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76179-1693-40DD-A8FD-FABB27D37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610F6-DAE4-46DA-83D2-1A374368F2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8B4CC-CC6B-4728-B3DE-7420DFD7F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C48A2-6703-4195-95B0-12A322C1E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71F28E-6CD0-4424-800D-E69C0E401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117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B9460-9A9B-44FD-B1A4-C83CDCEF1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86657E-07A9-4170-B2C4-414F8BB408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61BAF-5C5A-44B3-8EA1-82C0FE62E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F0D14-8DCE-477D-8947-483D54D57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776007-CA31-4BBF-879C-43325616E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CD5EA-27B9-4247-89C4-C9F603510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170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338A4-15F9-4C4E-BE3E-798E0971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4DD317-9738-4405-A338-5D366C1F4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E9646-1042-4D9F-AD17-E84922C79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FFD8B-A683-42B0-8516-260455AC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97EB1-D9C2-4FF6-B053-32E5D1481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855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1245ED-72B2-44A9-B86F-2C3C71F13A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32A2F-9127-44A1-89AB-AA589E468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ABA6C-EE19-45B1-BFA9-ED5705026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1CFFE-9BC2-4E79-81D7-ECEA334D6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C4B96-1684-4062-A92E-09476FE3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37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787127-9629-441F-B464-974A264AA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50868-4D0A-4442-9E37-CA75E35D9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87A15-C4CC-4109-A4A8-44CF8A0BF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12577-6129-4857-8448-55D9E6A90AAD}" type="datetimeFigureOut">
              <a:rPr lang="en-GB" smtClean="0"/>
              <a:t>06/03/2020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BB6FA-849D-46BC-A33E-C98322F5E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3DF03-579B-4A3E-80C6-9720D4E0A5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40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cetruth.blo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cetruth.blo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cetruth.blog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A70B-8A0A-4291-A56A-67D24F1AE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556" y="2103437"/>
            <a:ext cx="10515600" cy="1325563"/>
          </a:xfrm>
        </p:spPr>
        <p:txBody>
          <a:bodyPr/>
          <a:lstStyle/>
          <a:p>
            <a:r>
              <a:rPr lang="en-GB" b="1" dirty="0">
                <a:latin typeface="+mn-lt"/>
              </a:rPr>
              <a:t>Grace, truth and people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A99A5-D141-40D6-AFBA-E001B326C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Jon Kuhrt</a:t>
            </a:r>
          </a:p>
          <a:p>
            <a:pPr marL="0" indent="0">
              <a:buNone/>
            </a:pPr>
            <a:r>
              <a:rPr lang="en-GB" dirty="0">
                <a:hlinkClick r:id="rId3"/>
              </a:rPr>
              <a:t>www.gracetruth.blog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7520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31A466D-7B95-4FA6-B267-989426DF3B32}"/>
              </a:ext>
            </a:extLst>
          </p:cNvPr>
          <p:cNvSpPr txBox="1"/>
          <p:nvPr/>
        </p:nvSpPr>
        <p:spPr>
          <a:xfrm>
            <a:off x="713835" y="2139250"/>
            <a:ext cx="2241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Kindness &amp; Support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30525D-FEA9-43A8-8B54-09BCFA2125DB}"/>
              </a:ext>
            </a:extLst>
          </p:cNvPr>
          <p:cNvSpPr txBox="1"/>
          <p:nvPr/>
        </p:nvSpPr>
        <p:spPr>
          <a:xfrm>
            <a:off x="4708831" y="5657814"/>
            <a:ext cx="33978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Challenge &amp; Truthfulness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D7D15F-28C5-4492-8338-DD6A758E4D97}"/>
              </a:ext>
            </a:extLst>
          </p:cNvPr>
          <p:cNvSpPr/>
          <p:nvPr/>
        </p:nvSpPr>
        <p:spPr>
          <a:xfrm>
            <a:off x="3615153" y="2812817"/>
            <a:ext cx="2618509" cy="21280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Ineffective &amp; uncaring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7F19FA-CAA8-4C31-B164-79419042D005}"/>
              </a:ext>
            </a:extLst>
          </p:cNvPr>
          <p:cNvSpPr/>
          <p:nvPr/>
        </p:nvSpPr>
        <p:spPr>
          <a:xfrm>
            <a:off x="3615154" y="380900"/>
            <a:ext cx="2618509" cy="21280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Naïve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5D4644-909B-42CD-AF0A-81DC59745615}"/>
              </a:ext>
            </a:extLst>
          </p:cNvPr>
          <p:cNvSpPr/>
          <p:nvPr/>
        </p:nvSpPr>
        <p:spPr>
          <a:xfrm>
            <a:off x="6683204" y="2809040"/>
            <a:ext cx="2618509" cy="212805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Harsh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E81DEC-C0D5-48AC-848E-2AEE2304297A}"/>
              </a:ext>
            </a:extLst>
          </p:cNvPr>
          <p:cNvSpPr/>
          <p:nvPr/>
        </p:nvSpPr>
        <p:spPr>
          <a:xfrm>
            <a:off x="6699830" y="380900"/>
            <a:ext cx="2618509" cy="212805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Transformative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758C35-ECEE-4828-A8D6-F5AFE2CDBE54}"/>
              </a:ext>
            </a:extLst>
          </p:cNvPr>
          <p:cNvSpPr txBox="1"/>
          <p:nvPr/>
        </p:nvSpPr>
        <p:spPr>
          <a:xfrm>
            <a:off x="2200151" y="5063594"/>
            <a:ext cx="11175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9F5D92-B590-4D6B-9908-5891B4DDF5B7}"/>
              </a:ext>
            </a:extLst>
          </p:cNvPr>
          <p:cNvSpPr txBox="1"/>
          <p:nvPr/>
        </p:nvSpPr>
        <p:spPr>
          <a:xfrm>
            <a:off x="2051442" y="151597"/>
            <a:ext cx="11175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2B3A35-569E-43C5-ACCD-18D769892780}"/>
              </a:ext>
            </a:extLst>
          </p:cNvPr>
          <p:cNvSpPr txBox="1"/>
          <p:nvPr/>
        </p:nvSpPr>
        <p:spPr>
          <a:xfrm>
            <a:off x="9497795" y="5142004"/>
            <a:ext cx="11175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ADC60A8-A7DA-4948-92D9-E82EEC8A4C55}"/>
              </a:ext>
            </a:extLst>
          </p:cNvPr>
          <p:cNvCxnSpPr>
            <a:cxnSpLocks/>
          </p:cNvCxnSpPr>
          <p:nvPr/>
        </p:nvCxnSpPr>
        <p:spPr>
          <a:xfrm>
            <a:off x="3317735" y="5442086"/>
            <a:ext cx="5983978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AD24F3F-2BB9-43D2-8961-D4ED2087384A}"/>
              </a:ext>
            </a:extLst>
          </p:cNvPr>
          <p:cNvCxnSpPr>
            <a:cxnSpLocks/>
          </p:cNvCxnSpPr>
          <p:nvPr/>
        </p:nvCxnSpPr>
        <p:spPr>
          <a:xfrm flipV="1">
            <a:off x="3171785" y="230568"/>
            <a:ext cx="0" cy="4990407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CD2A42E-1BE6-4532-B488-051C98C57FF3}"/>
              </a:ext>
            </a:extLst>
          </p:cNvPr>
          <p:cNvSpPr/>
          <p:nvPr/>
        </p:nvSpPr>
        <p:spPr>
          <a:xfrm>
            <a:off x="121026" y="608804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Jon Kuhrt</a:t>
            </a:r>
          </a:p>
          <a:p>
            <a:r>
              <a:rPr lang="en-GB" dirty="0">
                <a:hlinkClick r:id="rId2"/>
              </a:rPr>
              <a:t>www.gracetruth.blog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658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9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65ADC-4C79-48CA-B51C-284FE6C1D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419" y="898497"/>
            <a:ext cx="6505363" cy="59776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700" dirty="0"/>
              <a:t>“But while he was still a long way off, his father saw him and was filled with compassion for him; he ran to his son, threw his arms around him and kissed him.”</a:t>
            </a:r>
          </a:p>
          <a:p>
            <a:pPr marL="0" indent="0">
              <a:buNone/>
            </a:pPr>
            <a:r>
              <a:rPr lang="en-GB" sz="4400" b="1" dirty="0"/>
              <a:t>….and truth</a:t>
            </a:r>
          </a:p>
          <a:p>
            <a:pPr marL="0" indent="0">
              <a:buNone/>
            </a:pPr>
            <a:r>
              <a:rPr lang="en-GB" sz="2700" dirty="0"/>
              <a:t>“When he came to his senses, he said, ‘How many of my father’s hired servants have food to spare, and here I am starving to death! I will set out and go back to my father and say to him: Father, I have sinned against heaven and against you…’ So he got up and went to his father.”</a:t>
            </a:r>
          </a:p>
          <a:p>
            <a:pPr marL="0" indent="0">
              <a:buNone/>
            </a:pPr>
            <a:endParaRPr lang="en-GB" sz="1500" dirty="0"/>
          </a:p>
          <a:p>
            <a:pPr marL="0" indent="0">
              <a:buNone/>
            </a:pPr>
            <a:r>
              <a:rPr lang="en-GB" sz="1500" dirty="0"/>
              <a:t>Luke 15:11-31 &amp; </a:t>
            </a:r>
            <a:r>
              <a:rPr lang="en-GB" sz="1500" i="1" dirty="0"/>
              <a:t>The Return of the Prodigal Son </a:t>
            </a:r>
            <a:r>
              <a:rPr lang="en-GB" sz="1500" dirty="0"/>
              <a:t>by Rembrandt (1669)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997F3A-337A-4DE5-B0FB-C2B3AAF07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077" y="139231"/>
            <a:ext cx="4778734" cy="64364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7A521A-9CE0-44C6-B6BA-B549833957B6}"/>
              </a:ext>
            </a:extLst>
          </p:cNvPr>
          <p:cNvSpPr txBox="1"/>
          <p:nvPr/>
        </p:nvSpPr>
        <p:spPr>
          <a:xfrm>
            <a:off x="421419" y="129056"/>
            <a:ext cx="69414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Grace…</a:t>
            </a:r>
          </a:p>
        </p:txBody>
      </p:sp>
    </p:spTree>
    <p:extLst>
      <p:ext uri="{BB962C8B-B14F-4D97-AF65-F5344CB8AC3E}">
        <p14:creationId xmlns:p14="http://schemas.microsoft.com/office/powerpoint/2010/main" val="126631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59A850B-D423-4869-9368-E46CF829A5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709999"/>
              </p:ext>
            </p:extLst>
          </p:nvPr>
        </p:nvGraphicFramePr>
        <p:xfrm>
          <a:off x="1207137" y="0"/>
          <a:ext cx="9567334" cy="5858933"/>
        </p:xfrm>
        <a:graphic>
          <a:graphicData uri="http://schemas.openxmlformats.org/drawingml/2006/table">
            <a:tbl>
              <a:tblPr/>
              <a:tblGrid>
                <a:gridCol w="4783667">
                  <a:extLst>
                    <a:ext uri="{9D8B030D-6E8A-4147-A177-3AD203B41FA5}">
                      <a16:colId xmlns:a16="http://schemas.microsoft.com/office/drawing/2014/main" val="412875760"/>
                    </a:ext>
                  </a:extLst>
                </a:gridCol>
                <a:gridCol w="4783667">
                  <a:extLst>
                    <a:ext uri="{9D8B030D-6E8A-4147-A177-3AD203B41FA5}">
                      <a16:colId xmlns:a16="http://schemas.microsoft.com/office/drawing/2014/main" val="893319728"/>
                    </a:ext>
                  </a:extLst>
                </a:gridCol>
              </a:tblGrid>
              <a:tr h="1079277">
                <a:tc>
                  <a:txBody>
                    <a:bodyPr/>
                    <a:lstStyle/>
                    <a:p>
                      <a:pPr algn="l" fontAlgn="base"/>
                      <a:r>
                        <a:rPr lang="en-GB" sz="3500" b="1" i="1" dirty="0">
                          <a:solidFill>
                            <a:schemeClr val="tx1"/>
                          </a:solidFill>
                          <a:effectLst/>
                          <a:latin typeface="inherit"/>
                        </a:rPr>
                        <a:t>Emphasis on </a:t>
                      </a:r>
                      <a:r>
                        <a:rPr lang="en-GB" sz="3500" b="1" i="1" dirty="0">
                          <a:solidFill>
                            <a:srgbClr val="FF0000"/>
                          </a:solidFill>
                          <a:effectLst/>
                          <a:latin typeface="inherit"/>
                        </a:rPr>
                        <a:t>grace</a:t>
                      </a:r>
                      <a:endParaRPr lang="en-GB" sz="3500" dirty="0">
                        <a:solidFill>
                          <a:srgbClr val="FF0000"/>
                        </a:solidFill>
                        <a:effectLst/>
                        <a:latin typeface="inheri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3500" b="1" i="1" dirty="0">
                          <a:effectLst/>
                          <a:latin typeface="inherit"/>
                        </a:rPr>
                        <a:t>Emphasis on </a:t>
                      </a:r>
                      <a:r>
                        <a:rPr lang="en-GB" sz="3500" b="1" i="1" dirty="0">
                          <a:solidFill>
                            <a:srgbClr val="FF0000"/>
                          </a:solidFill>
                          <a:effectLst/>
                          <a:latin typeface="inherit"/>
                        </a:rPr>
                        <a:t>truth</a:t>
                      </a:r>
                      <a:endParaRPr lang="en-GB" sz="3500" dirty="0">
                        <a:solidFill>
                          <a:srgbClr val="FF0000"/>
                        </a:solidFill>
                        <a:effectLst/>
                        <a:latin typeface="inheri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834723"/>
                  </a:ext>
                </a:extLst>
              </a:tr>
              <a:tr h="682808">
                <a:tc>
                  <a:txBody>
                    <a:bodyPr/>
                    <a:lstStyle/>
                    <a:p>
                      <a:pPr algn="l" fontAlgn="base"/>
                      <a:r>
                        <a:rPr lang="en-GB" sz="2500">
                          <a:effectLst/>
                          <a:latin typeface="inherit"/>
                        </a:rPr>
                        <a:t>Support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2500" dirty="0">
                          <a:effectLst/>
                          <a:latin typeface="inherit"/>
                        </a:rPr>
                        <a:t>Challenge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250466"/>
                  </a:ext>
                </a:extLst>
              </a:tr>
              <a:tr h="682808">
                <a:tc>
                  <a:txBody>
                    <a:bodyPr/>
                    <a:lstStyle/>
                    <a:p>
                      <a:pPr algn="l" fontAlgn="base"/>
                      <a:r>
                        <a:rPr lang="en-GB" sz="2500">
                          <a:effectLst/>
                          <a:latin typeface="inherit"/>
                        </a:rPr>
                        <a:t>Kindness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2500" dirty="0">
                          <a:effectLst/>
                          <a:latin typeface="inherit"/>
                        </a:rPr>
                        <a:t>Empowerment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13204"/>
                  </a:ext>
                </a:extLst>
              </a:tr>
              <a:tr h="682808">
                <a:tc>
                  <a:txBody>
                    <a:bodyPr/>
                    <a:lstStyle/>
                    <a:p>
                      <a:pPr algn="l" fontAlgn="base"/>
                      <a:r>
                        <a:rPr lang="en-GB" sz="2500">
                          <a:effectLst/>
                          <a:latin typeface="inherit"/>
                        </a:rPr>
                        <a:t>Flexibility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2500" dirty="0">
                          <a:effectLst/>
                          <a:latin typeface="inherit"/>
                        </a:rPr>
                        <a:t>Consistency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854630"/>
                  </a:ext>
                </a:extLst>
              </a:tr>
              <a:tr h="682808">
                <a:tc>
                  <a:txBody>
                    <a:bodyPr/>
                    <a:lstStyle/>
                    <a:p>
                      <a:pPr algn="l" fontAlgn="base"/>
                      <a:r>
                        <a:rPr lang="en-GB" sz="2500" dirty="0">
                          <a:effectLst/>
                          <a:latin typeface="inherit"/>
                        </a:rPr>
                        <a:t>Giving another chance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2500" dirty="0">
                          <a:effectLst/>
                          <a:latin typeface="inherit"/>
                        </a:rPr>
                        <a:t>Maintaining boundaries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583223"/>
                  </a:ext>
                </a:extLst>
              </a:tr>
              <a:tr h="682808">
                <a:tc>
                  <a:txBody>
                    <a:bodyPr/>
                    <a:lstStyle/>
                    <a:p>
                      <a:pPr algn="l" fontAlgn="base"/>
                      <a:r>
                        <a:rPr lang="en-GB" sz="2500">
                          <a:effectLst/>
                          <a:latin typeface="inherit"/>
                        </a:rPr>
                        <a:t>Appreciation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2500" dirty="0">
                          <a:effectLst/>
                          <a:latin typeface="inherit"/>
                        </a:rPr>
                        <a:t>Accountability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166190"/>
                  </a:ext>
                </a:extLst>
              </a:tr>
              <a:tr h="682808">
                <a:tc>
                  <a:txBody>
                    <a:bodyPr/>
                    <a:lstStyle/>
                    <a:p>
                      <a:pPr algn="l" fontAlgn="base"/>
                      <a:r>
                        <a:rPr lang="en-GB" sz="2500">
                          <a:effectLst/>
                          <a:latin typeface="inherit"/>
                        </a:rPr>
                        <a:t>Compassion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2500" dirty="0">
                          <a:effectLst/>
                          <a:latin typeface="inherit"/>
                        </a:rPr>
                        <a:t>Justice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034364"/>
                  </a:ext>
                </a:extLst>
              </a:tr>
              <a:tr h="682808">
                <a:tc>
                  <a:txBody>
                    <a:bodyPr/>
                    <a:lstStyle/>
                    <a:p>
                      <a:pPr algn="l" fontAlgn="base"/>
                      <a:r>
                        <a:rPr lang="en-GB" sz="2500" dirty="0">
                          <a:effectLst/>
                          <a:latin typeface="inherit"/>
                        </a:rPr>
                        <a:t>Saying ‘yes’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2500" dirty="0">
                          <a:effectLst/>
                          <a:latin typeface="inherit"/>
                        </a:rPr>
                        <a:t>Saying ‘no’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749304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DDB2FBF-DA8C-43B8-94A8-03237FA1FCFB}"/>
              </a:ext>
            </a:extLst>
          </p:cNvPr>
          <p:cNvSpPr/>
          <p:nvPr/>
        </p:nvSpPr>
        <p:spPr>
          <a:xfrm>
            <a:off x="62039" y="61910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Jon Kuhrt</a:t>
            </a:r>
          </a:p>
          <a:p>
            <a:r>
              <a:rPr lang="en-GB" dirty="0">
                <a:hlinkClick r:id="rId2"/>
              </a:rPr>
              <a:t>www.gracetruth.blog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059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C173D900E7A543BC33189B6049FB5B" ma:contentTypeVersion="13" ma:contentTypeDescription="Create a new document." ma:contentTypeScope="" ma:versionID="f3411f1bc8f7b5866db8bc4866902235">
  <xsd:schema xmlns:xsd="http://www.w3.org/2001/XMLSchema" xmlns:xs="http://www.w3.org/2001/XMLSchema" xmlns:p="http://schemas.microsoft.com/office/2006/metadata/properties" xmlns:ns3="39ebd40c-6560-4b68-b582-5c2afbc37499" xmlns:ns4="3af078b7-2790-4b6a-bce6-e9eabb4cbe6c" targetNamespace="http://schemas.microsoft.com/office/2006/metadata/properties" ma:root="true" ma:fieldsID="657b2489fe2f6f61c23af76b11120f71" ns3:_="" ns4:_="">
    <xsd:import namespace="39ebd40c-6560-4b68-b582-5c2afbc37499"/>
    <xsd:import namespace="3af078b7-2790-4b6a-bce6-e9eabb4cbe6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ebd40c-6560-4b68-b582-5c2afbc374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f078b7-2790-4b6a-bce6-e9eabb4cbe6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284FD0-BCF8-4CC5-BBB6-87C639F9E5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ebd40c-6560-4b68-b582-5c2afbc37499"/>
    <ds:schemaRef ds:uri="3af078b7-2790-4b6a-bce6-e9eabb4cbe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89745D6-7326-48EB-9718-34909D9A3E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085143-7ECE-421C-A29B-6B0901E171A2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3af078b7-2790-4b6a-bce6-e9eabb4cbe6c"/>
    <ds:schemaRef ds:uri="http://purl.org/dc/elements/1.1/"/>
    <ds:schemaRef ds:uri="http://schemas.microsoft.com/office/2006/metadata/properties"/>
    <ds:schemaRef ds:uri="http://schemas.microsoft.com/office/2006/documentManagement/types"/>
    <ds:schemaRef ds:uri="39ebd40c-6560-4b68-b582-5c2afbc37499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Widescreen</PresentationFormat>
  <Paragraphs>44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Office Theme</vt:lpstr>
      <vt:lpstr>Grace, truth and people management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Kuhrt</dc:creator>
  <cp:lastModifiedBy>Jon Kuhrt</cp:lastModifiedBy>
  <cp:revision>13</cp:revision>
  <dcterms:created xsi:type="dcterms:W3CDTF">2019-02-15T08:36:28Z</dcterms:created>
  <dcterms:modified xsi:type="dcterms:W3CDTF">2020-03-06T16:38:22Z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0x01010048C173D900E7A543BC33189B6049FB5B</vt:lpwstr>
  </property>
</Properties>
</file>